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91" r:id="rId5"/>
  </p:sldMasterIdLst>
  <p:notesMasterIdLst>
    <p:notesMasterId r:id="rId32"/>
  </p:notesMasterIdLst>
  <p:handoutMasterIdLst>
    <p:handoutMasterId r:id="rId33"/>
  </p:handoutMasterIdLst>
  <p:sldIdLst>
    <p:sldId id="415" r:id="rId6"/>
    <p:sldId id="416" r:id="rId7"/>
    <p:sldId id="401" r:id="rId8"/>
    <p:sldId id="418" r:id="rId9"/>
    <p:sldId id="433" r:id="rId10"/>
    <p:sldId id="434" r:id="rId11"/>
    <p:sldId id="403" r:id="rId12"/>
    <p:sldId id="404" r:id="rId13"/>
    <p:sldId id="422" r:id="rId14"/>
    <p:sldId id="423" r:id="rId15"/>
    <p:sldId id="419" r:id="rId16"/>
    <p:sldId id="421" r:id="rId17"/>
    <p:sldId id="420" r:id="rId18"/>
    <p:sldId id="407" r:id="rId19"/>
    <p:sldId id="406" r:id="rId20"/>
    <p:sldId id="405" r:id="rId21"/>
    <p:sldId id="414" r:id="rId22"/>
    <p:sldId id="381" r:id="rId23"/>
    <p:sldId id="431" r:id="rId24"/>
    <p:sldId id="427" r:id="rId25"/>
    <p:sldId id="428" r:id="rId26"/>
    <p:sldId id="430" r:id="rId27"/>
    <p:sldId id="367" r:id="rId28"/>
    <p:sldId id="429" r:id="rId29"/>
    <p:sldId id="426" r:id="rId30"/>
    <p:sldId id="32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nd Content" id="{67069857-52B7-4235-A8A6-5DEB0DB30358}">
          <p14:sldIdLst>
            <p14:sldId id="415"/>
            <p14:sldId id="416"/>
            <p14:sldId id="401"/>
            <p14:sldId id="418"/>
            <p14:sldId id="433"/>
            <p14:sldId id="434"/>
            <p14:sldId id="403"/>
            <p14:sldId id="404"/>
            <p14:sldId id="422"/>
            <p14:sldId id="423"/>
            <p14:sldId id="419"/>
            <p14:sldId id="421"/>
            <p14:sldId id="420"/>
            <p14:sldId id="407"/>
            <p14:sldId id="406"/>
            <p14:sldId id="405"/>
            <p14:sldId id="414"/>
            <p14:sldId id="381"/>
            <p14:sldId id="431"/>
            <p14:sldId id="427"/>
            <p14:sldId id="428"/>
            <p14:sldId id="430"/>
            <p14:sldId id="367"/>
            <p14:sldId id="429"/>
            <p14:sldId id="426"/>
            <p14:sldId id="3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81D5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909" autoAdjust="0"/>
  </p:normalViewPr>
  <p:slideViewPr>
    <p:cSldViewPr snapToGrid="0">
      <p:cViewPr varScale="1">
        <p:scale>
          <a:sx n="115" d="100"/>
          <a:sy n="115" d="100"/>
        </p:scale>
        <p:origin x="1530" y="11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28" d="100"/>
          <a:sy n="128" d="100"/>
        </p:scale>
        <p:origin x="2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7FEBA-67F2-4655-826E-2AD29098469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D9EF83AF-807D-4DFC-B92E-940E9EBDD9F5}">
      <dgm:prSet phldrT="[Text]"/>
      <dgm:spPr/>
      <dgm:t>
        <a:bodyPr/>
        <a:lstStyle/>
        <a:p>
          <a:r>
            <a:rPr lang="en-US" b="1" dirty="0" smtClean="0"/>
            <a:t>Importance of Domestic Revenue</a:t>
          </a:r>
          <a:endParaRPr lang="en-US" b="1" dirty="0"/>
        </a:p>
      </dgm:t>
    </dgm:pt>
    <dgm:pt modelId="{3A60E7DA-77C9-4B7F-BF93-6815825F8053}" type="parTrans" cxnId="{398F0209-52FD-4381-8F6C-DA6D9952F920}">
      <dgm:prSet/>
      <dgm:spPr/>
      <dgm:t>
        <a:bodyPr/>
        <a:lstStyle/>
        <a:p>
          <a:endParaRPr lang="en-US"/>
        </a:p>
      </dgm:t>
    </dgm:pt>
    <dgm:pt modelId="{CD2B143A-00D7-406A-9864-6764FD608368}" type="sibTrans" cxnId="{398F0209-52FD-4381-8F6C-DA6D9952F920}">
      <dgm:prSet/>
      <dgm:spPr/>
      <dgm:t>
        <a:bodyPr/>
        <a:lstStyle/>
        <a:p>
          <a:endParaRPr lang="en-US"/>
        </a:p>
      </dgm:t>
    </dgm:pt>
    <dgm:pt modelId="{D17CF47B-31D6-4596-9864-3B4F15F388BC}">
      <dgm:prSet phldrT="[Text]"/>
      <dgm:spPr/>
      <dgm:t>
        <a:bodyPr/>
        <a:lstStyle/>
        <a:p>
          <a:r>
            <a:rPr lang="en-US" b="1" dirty="0" smtClean="0"/>
            <a:t>To support the National Development Agenda</a:t>
          </a:r>
          <a:endParaRPr lang="en-US" dirty="0"/>
        </a:p>
      </dgm:t>
    </dgm:pt>
    <dgm:pt modelId="{18E1542D-4F3C-475A-9E2D-5D0DD7EC71DF}" type="parTrans" cxnId="{793AB6A9-6331-46B9-8BEC-F098E9985FCE}">
      <dgm:prSet/>
      <dgm:spPr/>
      <dgm:t>
        <a:bodyPr/>
        <a:lstStyle/>
        <a:p>
          <a:endParaRPr lang="en-US"/>
        </a:p>
      </dgm:t>
    </dgm:pt>
    <dgm:pt modelId="{12B33402-983D-4F68-A99F-2AEDB06B2E5A}" type="sibTrans" cxnId="{793AB6A9-6331-46B9-8BEC-F098E9985FCE}">
      <dgm:prSet/>
      <dgm:spPr/>
      <dgm:t>
        <a:bodyPr/>
        <a:lstStyle/>
        <a:p>
          <a:endParaRPr lang="en-US"/>
        </a:p>
      </dgm:t>
    </dgm:pt>
    <dgm:pt modelId="{5C69AB4C-516C-4F12-8E94-65E6BAD12579}">
      <dgm:prSet phldrT="[Text]"/>
      <dgm:spPr/>
      <dgm:t>
        <a:bodyPr/>
        <a:lstStyle/>
        <a:p>
          <a:r>
            <a:rPr lang="en-US" b="1" dirty="0" smtClean="0"/>
            <a:t>For the provision of public services (healthcare, roads, education)</a:t>
          </a:r>
          <a:endParaRPr lang="en-US" dirty="0"/>
        </a:p>
      </dgm:t>
    </dgm:pt>
    <dgm:pt modelId="{A9066CFD-2638-48BE-8AEE-CE698CD5CA90}" type="parTrans" cxnId="{DB6BCD58-8A46-4F9E-93F7-0266E538C550}">
      <dgm:prSet/>
      <dgm:spPr/>
      <dgm:t>
        <a:bodyPr/>
        <a:lstStyle/>
        <a:p>
          <a:endParaRPr lang="en-US"/>
        </a:p>
      </dgm:t>
    </dgm:pt>
    <dgm:pt modelId="{25399B62-70F0-464C-82C2-549A74732478}" type="sibTrans" cxnId="{DB6BCD58-8A46-4F9E-93F7-0266E538C550}">
      <dgm:prSet/>
      <dgm:spPr/>
      <dgm:t>
        <a:bodyPr/>
        <a:lstStyle/>
        <a:p>
          <a:endParaRPr lang="en-US"/>
        </a:p>
      </dgm:t>
    </dgm:pt>
    <dgm:pt modelId="{46676580-F092-433E-B0C9-2024A8BEDF08}">
      <dgm:prSet phldrT="[Text]"/>
      <dgm:spPr/>
      <dgm:t>
        <a:bodyPr/>
        <a:lstStyle/>
        <a:p>
          <a:r>
            <a:rPr lang="en-US" b="1" dirty="0" smtClean="0"/>
            <a:t>Plays a key role in building up institutions, markets and democracy through making the state accountable to its taxpayers</a:t>
          </a:r>
          <a:endParaRPr lang="en-US" dirty="0"/>
        </a:p>
      </dgm:t>
    </dgm:pt>
    <dgm:pt modelId="{323A34DB-62E7-49D3-AF72-216936B0B6F3}" type="parTrans" cxnId="{34CBB7FC-AD71-44E3-BDED-CE8230ED0EE9}">
      <dgm:prSet/>
      <dgm:spPr/>
      <dgm:t>
        <a:bodyPr/>
        <a:lstStyle/>
        <a:p>
          <a:endParaRPr lang="en-US"/>
        </a:p>
      </dgm:t>
    </dgm:pt>
    <dgm:pt modelId="{F57681FD-6EAB-4C91-B424-BE245FC9AC45}" type="sibTrans" cxnId="{34CBB7FC-AD71-44E3-BDED-CE8230ED0EE9}">
      <dgm:prSet/>
      <dgm:spPr/>
      <dgm:t>
        <a:bodyPr/>
        <a:lstStyle/>
        <a:p>
          <a:endParaRPr lang="en-US"/>
        </a:p>
      </dgm:t>
    </dgm:pt>
    <dgm:pt modelId="{4097A5B8-2FFA-43EB-A44A-4D21F9FF5AE6}">
      <dgm:prSet phldrT="[Text]"/>
      <dgm:spPr/>
      <dgm:t>
        <a:bodyPr/>
        <a:lstStyle/>
        <a:p>
          <a:r>
            <a:rPr lang="en-US" b="1" dirty="0" smtClean="0"/>
            <a:t>Relatively predictable so Government can plan ahead with greater certainty</a:t>
          </a:r>
          <a:endParaRPr lang="en-US" dirty="0"/>
        </a:p>
      </dgm:t>
    </dgm:pt>
    <dgm:pt modelId="{A369AB70-AED6-4E3D-B3FE-3E845A5A1C63}" type="parTrans" cxnId="{44B1BF63-928B-427C-A99A-72C9D86AD800}">
      <dgm:prSet/>
      <dgm:spPr/>
      <dgm:t>
        <a:bodyPr/>
        <a:lstStyle/>
        <a:p>
          <a:endParaRPr lang="en-US"/>
        </a:p>
      </dgm:t>
    </dgm:pt>
    <dgm:pt modelId="{C48942EF-0699-4D9B-B063-B8893E09277D}" type="sibTrans" cxnId="{44B1BF63-928B-427C-A99A-72C9D86AD800}">
      <dgm:prSet/>
      <dgm:spPr/>
      <dgm:t>
        <a:bodyPr/>
        <a:lstStyle/>
        <a:p>
          <a:endParaRPr lang="en-US"/>
        </a:p>
      </dgm:t>
    </dgm:pt>
    <dgm:pt modelId="{C14224AF-8C8A-4B5A-93E6-582C6A8475D1}">
      <dgm:prSet phldrT="[Text]"/>
      <dgm:spPr/>
      <dgm:t>
        <a:bodyPr/>
        <a:lstStyle/>
        <a:p>
          <a:r>
            <a:rPr lang="en-US" b="1" smtClean="0"/>
            <a:t>Domestic revenues help countries increase their autonomy and reduce their long-term dependence on external assistance</a:t>
          </a:r>
          <a:endParaRPr lang="en-US" dirty="0"/>
        </a:p>
      </dgm:t>
    </dgm:pt>
    <dgm:pt modelId="{C6687099-C413-4D8D-BFFD-6B167F16DF63}" type="parTrans" cxnId="{A07EB7FE-68D4-4BFA-BC77-EE620FA967FF}">
      <dgm:prSet/>
      <dgm:spPr/>
      <dgm:t>
        <a:bodyPr/>
        <a:lstStyle/>
        <a:p>
          <a:endParaRPr lang="en-US"/>
        </a:p>
      </dgm:t>
    </dgm:pt>
    <dgm:pt modelId="{CD125B38-FF8E-4AE3-9A23-6947E082FBFC}" type="sibTrans" cxnId="{A07EB7FE-68D4-4BFA-BC77-EE620FA967FF}">
      <dgm:prSet/>
      <dgm:spPr/>
      <dgm:t>
        <a:bodyPr/>
        <a:lstStyle/>
        <a:p>
          <a:endParaRPr lang="en-US"/>
        </a:p>
      </dgm:t>
    </dgm:pt>
    <dgm:pt modelId="{43666A0F-8BD7-47EE-B4B5-497BCECD7F1A}" type="pres">
      <dgm:prSet presAssocID="{D5D7FEBA-67F2-4655-826E-2AD29098469A}" presName="Name0" presStyleCnt="0">
        <dgm:presLayoutVars>
          <dgm:chMax val="1"/>
          <dgm:dir/>
          <dgm:animLvl val="ctr"/>
          <dgm:resizeHandles val="exact"/>
        </dgm:presLayoutVars>
      </dgm:prSet>
      <dgm:spPr/>
      <dgm:t>
        <a:bodyPr/>
        <a:lstStyle/>
        <a:p>
          <a:endParaRPr lang="en-US"/>
        </a:p>
      </dgm:t>
    </dgm:pt>
    <dgm:pt modelId="{F68E5B8F-6710-48E9-A178-F4100AB4150B}" type="pres">
      <dgm:prSet presAssocID="{D9EF83AF-807D-4DFC-B92E-940E9EBDD9F5}" presName="centerShape" presStyleLbl="node0" presStyleIdx="0" presStyleCnt="1"/>
      <dgm:spPr/>
      <dgm:t>
        <a:bodyPr/>
        <a:lstStyle/>
        <a:p>
          <a:endParaRPr lang="en-US"/>
        </a:p>
      </dgm:t>
    </dgm:pt>
    <dgm:pt modelId="{9445BA78-1974-4D2B-B468-994B2F325E48}" type="pres">
      <dgm:prSet presAssocID="{18E1542D-4F3C-475A-9E2D-5D0DD7EC71DF}" presName="parTrans" presStyleLbl="sibTrans2D1" presStyleIdx="0" presStyleCnt="5"/>
      <dgm:spPr/>
      <dgm:t>
        <a:bodyPr/>
        <a:lstStyle/>
        <a:p>
          <a:endParaRPr lang="en-US"/>
        </a:p>
      </dgm:t>
    </dgm:pt>
    <dgm:pt modelId="{592D8C5C-3AF4-4E69-94BC-6F321E7F525D}" type="pres">
      <dgm:prSet presAssocID="{18E1542D-4F3C-475A-9E2D-5D0DD7EC71DF}" presName="connectorText" presStyleLbl="sibTrans2D1" presStyleIdx="0" presStyleCnt="5"/>
      <dgm:spPr/>
      <dgm:t>
        <a:bodyPr/>
        <a:lstStyle/>
        <a:p>
          <a:endParaRPr lang="en-US"/>
        </a:p>
      </dgm:t>
    </dgm:pt>
    <dgm:pt modelId="{343C547B-109D-45FD-BDF4-3355281D4CC0}" type="pres">
      <dgm:prSet presAssocID="{D17CF47B-31D6-4596-9864-3B4F15F388BC}" presName="node" presStyleLbl="node1" presStyleIdx="0" presStyleCnt="5">
        <dgm:presLayoutVars>
          <dgm:bulletEnabled val="1"/>
        </dgm:presLayoutVars>
      </dgm:prSet>
      <dgm:spPr/>
      <dgm:t>
        <a:bodyPr/>
        <a:lstStyle/>
        <a:p>
          <a:endParaRPr lang="en-US"/>
        </a:p>
      </dgm:t>
    </dgm:pt>
    <dgm:pt modelId="{AF829637-0ED9-4986-A850-687CC24CAE27}" type="pres">
      <dgm:prSet presAssocID="{A9066CFD-2638-48BE-8AEE-CE698CD5CA90}" presName="parTrans" presStyleLbl="sibTrans2D1" presStyleIdx="1" presStyleCnt="5"/>
      <dgm:spPr/>
      <dgm:t>
        <a:bodyPr/>
        <a:lstStyle/>
        <a:p>
          <a:endParaRPr lang="en-US"/>
        </a:p>
      </dgm:t>
    </dgm:pt>
    <dgm:pt modelId="{744EB513-6FCF-4082-9631-ED345D6847B5}" type="pres">
      <dgm:prSet presAssocID="{A9066CFD-2638-48BE-8AEE-CE698CD5CA90}" presName="connectorText" presStyleLbl="sibTrans2D1" presStyleIdx="1" presStyleCnt="5"/>
      <dgm:spPr/>
      <dgm:t>
        <a:bodyPr/>
        <a:lstStyle/>
        <a:p>
          <a:endParaRPr lang="en-US"/>
        </a:p>
      </dgm:t>
    </dgm:pt>
    <dgm:pt modelId="{B43E9EDA-05CF-499E-BFA4-3CF42387DFF1}" type="pres">
      <dgm:prSet presAssocID="{5C69AB4C-516C-4F12-8E94-65E6BAD12579}" presName="node" presStyleLbl="node1" presStyleIdx="1" presStyleCnt="5">
        <dgm:presLayoutVars>
          <dgm:bulletEnabled val="1"/>
        </dgm:presLayoutVars>
      </dgm:prSet>
      <dgm:spPr/>
      <dgm:t>
        <a:bodyPr/>
        <a:lstStyle/>
        <a:p>
          <a:endParaRPr lang="en-US"/>
        </a:p>
      </dgm:t>
    </dgm:pt>
    <dgm:pt modelId="{F1ECD21A-EE4A-4695-942B-A93E59D8A6F7}" type="pres">
      <dgm:prSet presAssocID="{323A34DB-62E7-49D3-AF72-216936B0B6F3}" presName="parTrans" presStyleLbl="sibTrans2D1" presStyleIdx="2" presStyleCnt="5"/>
      <dgm:spPr/>
      <dgm:t>
        <a:bodyPr/>
        <a:lstStyle/>
        <a:p>
          <a:endParaRPr lang="en-US"/>
        </a:p>
      </dgm:t>
    </dgm:pt>
    <dgm:pt modelId="{D4E0D06D-93A9-4238-BB97-69D43A6E47E8}" type="pres">
      <dgm:prSet presAssocID="{323A34DB-62E7-49D3-AF72-216936B0B6F3}" presName="connectorText" presStyleLbl="sibTrans2D1" presStyleIdx="2" presStyleCnt="5"/>
      <dgm:spPr/>
      <dgm:t>
        <a:bodyPr/>
        <a:lstStyle/>
        <a:p>
          <a:endParaRPr lang="en-US"/>
        </a:p>
      </dgm:t>
    </dgm:pt>
    <dgm:pt modelId="{F28A2CD2-4DC4-40B5-A8D9-7EF4E03CE6A8}" type="pres">
      <dgm:prSet presAssocID="{46676580-F092-433E-B0C9-2024A8BEDF08}" presName="node" presStyleLbl="node1" presStyleIdx="2" presStyleCnt="5">
        <dgm:presLayoutVars>
          <dgm:bulletEnabled val="1"/>
        </dgm:presLayoutVars>
      </dgm:prSet>
      <dgm:spPr/>
      <dgm:t>
        <a:bodyPr/>
        <a:lstStyle/>
        <a:p>
          <a:endParaRPr lang="en-US"/>
        </a:p>
      </dgm:t>
    </dgm:pt>
    <dgm:pt modelId="{D1361F84-2E24-4C66-9BB3-5BBDA3A1A1B0}" type="pres">
      <dgm:prSet presAssocID="{A369AB70-AED6-4E3D-B3FE-3E845A5A1C63}" presName="parTrans" presStyleLbl="sibTrans2D1" presStyleIdx="3" presStyleCnt="5"/>
      <dgm:spPr/>
      <dgm:t>
        <a:bodyPr/>
        <a:lstStyle/>
        <a:p>
          <a:endParaRPr lang="en-US"/>
        </a:p>
      </dgm:t>
    </dgm:pt>
    <dgm:pt modelId="{C47CE10F-D079-40C8-A370-8727D8C11955}" type="pres">
      <dgm:prSet presAssocID="{A369AB70-AED6-4E3D-B3FE-3E845A5A1C63}" presName="connectorText" presStyleLbl="sibTrans2D1" presStyleIdx="3" presStyleCnt="5"/>
      <dgm:spPr/>
      <dgm:t>
        <a:bodyPr/>
        <a:lstStyle/>
        <a:p>
          <a:endParaRPr lang="en-US"/>
        </a:p>
      </dgm:t>
    </dgm:pt>
    <dgm:pt modelId="{5403F894-5AEE-4110-9E88-288F59388F4C}" type="pres">
      <dgm:prSet presAssocID="{4097A5B8-2FFA-43EB-A44A-4D21F9FF5AE6}" presName="node" presStyleLbl="node1" presStyleIdx="3" presStyleCnt="5">
        <dgm:presLayoutVars>
          <dgm:bulletEnabled val="1"/>
        </dgm:presLayoutVars>
      </dgm:prSet>
      <dgm:spPr/>
      <dgm:t>
        <a:bodyPr/>
        <a:lstStyle/>
        <a:p>
          <a:endParaRPr lang="en-US"/>
        </a:p>
      </dgm:t>
    </dgm:pt>
    <dgm:pt modelId="{EF699B39-E610-4BCD-9E66-DD11A17F1079}" type="pres">
      <dgm:prSet presAssocID="{C6687099-C413-4D8D-BFFD-6B167F16DF63}" presName="parTrans" presStyleLbl="sibTrans2D1" presStyleIdx="4" presStyleCnt="5"/>
      <dgm:spPr/>
      <dgm:t>
        <a:bodyPr/>
        <a:lstStyle/>
        <a:p>
          <a:endParaRPr lang="en-US"/>
        </a:p>
      </dgm:t>
    </dgm:pt>
    <dgm:pt modelId="{BF498D8F-4C19-4074-8852-14D59E5B6998}" type="pres">
      <dgm:prSet presAssocID="{C6687099-C413-4D8D-BFFD-6B167F16DF63}" presName="connectorText" presStyleLbl="sibTrans2D1" presStyleIdx="4" presStyleCnt="5"/>
      <dgm:spPr/>
      <dgm:t>
        <a:bodyPr/>
        <a:lstStyle/>
        <a:p>
          <a:endParaRPr lang="en-US"/>
        </a:p>
      </dgm:t>
    </dgm:pt>
    <dgm:pt modelId="{2D502905-FDF0-4353-918C-BFDA5A1FA913}" type="pres">
      <dgm:prSet presAssocID="{C14224AF-8C8A-4B5A-93E6-582C6A8475D1}" presName="node" presStyleLbl="node1" presStyleIdx="4" presStyleCnt="5">
        <dgm:presLayoutVars>
          <dgm:bulletEnabled val="1"/>
        </dgm:presLayoutVars>
      </dgm:prSet>
      <dgm:spPr/>
      <dgm:t>
        <a:bodyPr/>
        <a:lstStyle/>
        <a:p>
          <a:endParaRPr lang="en-US"/>
        </a:p>
      </dgm:t>
    </dgm:pt>
  </dgm:ptLst>
  <dgm:cxnLst>
    <dgm:cxn modelId="{A0DA3759-DDFD-4301-807F-46A76AF4E72A}" type="presOf" srcId="{46676580-F092-433E-B0C9-2024A8BEDF08}" destId="{F28A2CD2-4DC4-40B5-A8D9-7EF4E03CE6A8}" srcOrd="0" destOrd="0" presId="urn:microsoft.com/office/officeart/2005/8/layout/radial5"/>
    <dgm:cxn modelId="{0DE1E029-30A4-4252-BD41-457EBBAD5858}" type="presOf" srcId="{A9066CFD-2638-48BE-8AEE-CE698CD5CA90}" destId="{744EB513-6FCF-4082-9631-ED345D6847B5}" srcOrd="1" destOrd="0" presId="urn:microsoft.com/office/officeart/2005/8/layout/radial5"/>
    <dgm:cxn modelId="{975EC3C3-C73C-4382-8A60-F0EB5698CA21}" type="presOf" srcId="{18E1542D-4F3C-475A-9E2D-5D0DD7EC71DF}" destId="{592D8C5C-3AF4-4E69-94BC-6F321E7F525D}" srcOrd="1" destOrd="0" presId="urn:microsoft.com/office/officeart/2005/8/layout/radial5"/>
    <dgm:cxn modelId="{4F4F7222-4DC7-4B0F-B3B7-BF0798EB0C2E}" type="presOf" srcId="{C6687099-C413-4D8D-BFFD-6B167F16DF63}" destId="{EF699B39-E610-4BCD-9E66-DD11A17F1079}" srcOrd="0" destOrd="0" presId="urn:microsoft.com/office/officeart/2005/8/layout/radial5"/>
    <dgm:cxn modelId="{E35EE48D-14F2-4CBC-8EC9-4B3012BE1B34}" type="presOf" srcId="{323A34DB-62E7-49D3-AF72-216936B0B6F3}" destId="{F1ECD21A-EE4A-4695-942B-A93E59D8A6F7}" srcOrd="0" destOrd="0" presId="urn:microsoft.com/office/officeart/2005/8/layout/radial5"/>
    <dgm:cxn modelId="{E76E9CB4-2349-40A8-9AC0-61608C352794}" type="presOf" srcId="{A369AB70-AED6-4E3D-B3FE-3E845A5A1C63}" destId="{C47CE10F-D079-40C8-A370-8727D8C11955}" srcOrd="1" destOrd="0" presId="urn:microsoft.com/office/officeart/2005/8/layout/radial5"/>
    <dgm:cxn modelId="{44B1BF63-928B-427C-A99A-72C9D86AD800}" srcId="{D9EF83AF-807D-4DFC-B92E-940E9EBDD9F5}" destId="{4097A5B8-2FFA-43EB-A44A-4D21F9FF5AE6}" srcOrd="3" destOrd="0" parTransId="{A369AB70-AED6-4E3D-B3FE-3E845A5A1C63}" sibTransId="{C48942EF-0699-4D9B-B063-B8893E09277D}"/>
    <dgm:cxn modelId="{B441D112-26AB-443A-973A-98CA52D73B6E}" type="presOf" srcId="{C6687099-C413-4D8D-BFFD-6B167F16DF63}" destId="{BF498D8F-4C19-4074-8852-14D59E5B6998}" srcOrd="1" destOrd="0" presId="urn:microsoft.com/office/officeart/2005/8/layout/radial5"/>
    <dgm:cxn modelId="{13F97129-5316-472A-AD1C-874D47CDB043}" type="presOf" srcId="{C14224AF-8C8A-4B5A-93E6-582C6A8475D1}" destId="{2D502905-FDF0-4353-918C-BFDA5A1FA913}" srcOrd="0" destOrd="0" presId="urn:microsoft.com/office/officeart/2005/8/layout/radial5"/>
    <dgm:cxn modelId="{A07EB7FE-68D4-4BFA-BC77-EE620FA967FF}" srcId="{D9EF83AF-807D-4DFC-B92E-940E9EBDD9F5}" destId="{C14224AF-8C8A-4B5A-93E6-582C6A8475D1}" srcOrd="4" destOrd="0" parTransId="{C6687099-C413-4D8D-BFFD-6B167F16DF63}" sibTransId="{CD125B38-FF8E-4AE3-9A23-6947E082FBFC}"/>
    <dgm:cxn modelId="{793AB6A9-6331-46B9-8BEC-F098E9985FCE}" srcId="{D9EF83AF-807D-4DFC-B92E-940E9EBDD9F5}" destId="{D17CF47B-31D6-4596-9864-3B4F15F388BC}" srcOrd="0" destOrd="0" parTransId="{18E1542D-4F3C-475A-9E2D-5D0DD7EC71DF}" sibTransId="{12B33402-983D-4F68-A99F-2AEDB06B2E5A}"/>
    <dgm:cxn modelId="{251332D4-0D2D-415F-BAB9-25AE88D71B68}" type="presOf" srcId="{18E1542D-4F3C-475A-9E2D-5D0DD7EC71DF}" destId="{9445BA78-1974-4D2B-B468-994B2F325E48}" srcOrd="0" destOrd="0" presId="urn:microsoft.com/office/officeart/2005/8/layout/radial5"/>
    <dgm:cxn modelId="{592F2E50-1A50-42E8-B9D7-DBC5B0D31DDC}" type="presOf" srcId="{D17CF47B-31D6-4596-9864-3B4F15F388BC}" destId="{343C547B-109D-45FD-BDF4-3355281D4CC0}" srcOrd="0" destOrd="0" presId="urn:microsoft.com/office/officeart/2005/8/layout/radial5"/>
    <dgm:cxn modelId="{34CBB7FC-AD71-44E3-BDED-CE8230ED0EE9}" srcId="{D9EF83AF-807D-4DFC-B92E-940E9EBDD9F5}" destId="{46676580-F092-433E-B0C9-2024A8BEDF08}" srcOrd="2" destOrd="0" parTransId="{323A34DB-62E7-49D3-AF72-216936B0B6F3}" sibTransId="{F57681FD-6EAB-4C91-B424-BE245FC9AC45}"/>
    <dgm:cxn modelId="{B7D878B3-D8CF-4013-9382-030683042530}" type="presOf" srcId="{4097A5B8-2FFA-43EB-A44A-4D21F9FF5AE6}" destId="{5403F894-5AEE-4110-9E88-288F59388F4C}" srcOrd="0" destOrd="0" presId="urn:microsoft.com/office/officeart/2005/8/layout/radial5"/>
    <dgm:cxn modelId="{75027B00-04B9-479C-AB7F-7112A51AB4A5}" type="presOf" srcId="{A9066CFD-2638-48BE-8AEE-CE698CD5CA90}" destId="{AF829637-0ED9-4986-A850-687CC24CAE27}" srcOrd="0" destOrd="0" presId="urn:microsoft.com/office/officeart/2005/8/layout/radial5"/>
    <dgm:cxn modelId="{2CF57165-F66B-4685-A77D-CFC0ACE16057}" type="presOf" srcId="{5C69AB4C-516C-4F12-8E94-65E6BAD12579}" destId="{B43E9EDA-05CF-499E-BFA4-3CF42387DFF1}" srcOrd="0" destOrd="0" presId="urn:microsoft.com/office/officeart/2005/8/layout/radial5"/>
    <dgm:cxn modelId="{9C426083-30BE-4D13-9345-7A2C4C80A9C4}" type="presOf" srcId="{A369AB70-AED6-4E3D-B3FE-3E845A5A1C63}" destId="{D1361F84-2E24-4C66-9BB3-5BBDA3A1A1B0}" srcOrd="0" destOrd="0" presId="urn:microsoft.com/office/officeart/2005/8/layout/radial5"/>
    <dgm:cxn modelId="{EEE3ABA5-843A-4B3E-9800-318678164C52}" type="presOf" srcId="{D5D7FEBA-67F2-4655-826E-2AD29098469A}" destId="{43666A0F-8BD7-47EE-B4B5-497BCECD7F1A}" srcOrd="0" destOrd="0" presId="urn:microsoft.com/office/officeart/2005/8/layout/radial5"/>
    <dgm:cxn modelId="{DB6BCD58-8A46-4F9E-93F7-0266E538C550}" srcId="{D9EF83AF-807D-4DFC-B92E-940E9EBDD9F5}" destId="{5C69AB4C-516C-4F12-8E94-65E6BAD12579}" srcOrd="1" destOrd="0" parTransId="{A9066CFD-2638-48BE-8AEE-CE698CD5CA90}" sibTransId="{25399B62-70F0-464C-82C2-549A74732478}"/>
    <dgm:cxn modelId="{398F0209-52FD-4381-8F6C-DA6D9952F920}" srcId="{D5D7FEBA-67F2-4655-826E-2AD29098469A}" destId="{D9EF83AF-807D-4DFC-B92E-940E9EBDD9F5}" srcOrd="0" destOrd="0" parTransId="{3A60E7DA-77C9-4B7F-BF93-6815825F8053}" sibTransId="{CD2B143A-00D7-406A-9864-6764FD608368}"/>
    <dgm:cxn modelId="{DA7C0F9D-E52C-40EE-B4F5-A17A66212EF4}" type="presOf" srcId="{D9EF83AF-807D-4DFC-B92E-940E9EBDD9F5}" destId="{F68E5B8F-6710-48E9-A178-F4100AB4150B}" srcOrd="0" destOrd="0" presId="urn:microsoft.com/office/officeart/2005/8/layout/radial5"/>
    <dgm:cxn modelId="{FC0CF88C-6D33-4B6D-961C-73609E32D919}" type="presOf" srcId="{323A34DB-62E7-49D3-AF72-216936B0B6F3}" destId="{D4E0D06D-93A9-4238-BB97-69D43A6E47E8}" srcOrd="1" destOrd="0" presId="urn:microsoft.com/office/officeart/2005/8/layout/radial5"/>
    <dgm:cxn modelId="{F2975170-A78E-475C-B5D3-18E6B0926318}" type="presParOf" srcId="{43666A0F-8BD7-47EE-B4B5-497BCECD7F1A}" destId="{F68E5B8F-6710-48E9-A178-F4100AB4150B}" srcOrd="0" destOrd="0" presId="urn:microsoft.com/office/officeart/2005/8/layout/radial5"/>
    <dgm:cxn modelId="{B51867FF-36A0-4ED7-9761-4DE4B815943A}" type="presParOf" srcId="{43666A0F-8BD7-47EE-B4B5-497BCECD7F1A}" destId="{9445BA78-1974-4D2B-B468-994B2F325E48}" srcOrd="1" destOrd="0" presId="urn:microsoft.com/office/officeart/2005/8/layout/radial5"/>
    <dgm:cxn modelId="{2767B0A9-8A71-4BD8-9C74-17F9BC6A80D0}" type="presParOf" srcId="{9445BA78-1974-4D2B-B468-994B2F325E48}" destId="{592D8C5C-3AF4-4E69-94BC-6F321E7F525D}" srcOrd="0" destOrd="0" presId="urn:microsoft.com/office/officeart/2005/8/layout/radial5"/>
    <dgm:cxn modelId="{30B7DF91-E3A8-46A9-89A0-0315F71EFD91}" type="presParOf" srcId="{43666A0F-8BD7-47EE-B4B5-497BCECD7F1A}" destId="{343C547B-109D-45FD-BDF4-3355281D4CC0}" srcOrd="2" destOrd="0" presId="urn:microsoft.com/office/officeart/2005/8/layout/radial5"/>
    <dgm:cxn modelId="{F4798434-A777-49AC-B5A6-CB9D5A2A68EE}" type="presParOf" srcId="{43666A0F-8BD7-47EE-B4B5-497BCECD7F1A}" destId="{AF829637-0ED9-4986-A850-687CC24CAE27}" srcOrd="3" destOrd="0" presId="urn:microsoft.com/office/officeart/2005/8/layout/radial5"/>
    <dgm:cxn modelId="{DC8D8BF9-D822-4F9D-87B0-DC623DD20904}" type="presParOf" srcId="{AF829637-0ED9-4986-A850-687CC24CAE27}" destId="{744EB513-6FCF-4082-9631-ED345D6847B5}" srcOrd="0" destOrd="0" presId="urn:microsoft.com/office/officeart/2005/8/layout/radial5"/>
    <dgm:cxn modelId="{E06B478A-51E1-4E42-8B4C-D305BDD1CE55}" type="presParOf" srcId="{43666A0F-8BD7-47EE-B4B5-497BCECD7F1A}" destId="{B43E9EDA-05CF-499E-BFA4-3CF42387DFF1}" srcOrd="4" destOrd="0" presId="urn:microsoft.com/office/officeart/2005/8/layout/radial5"/>
    <dgm:cxn modelId="{DC144D88-8E79-4AB3-9DCF-6791D91B543B}" type="presParOf" srcId="{43666A0F-8BD7-47EE-B4B5-497BCECD7F1A}" destId="{F1ECD21A-EE4A-4695-942B-A93E59D8A6F7}" srcOrd="5" destOrd="0" presId="urn:microsoft.com/office/officeart/2005/8/layout/radial5"/>
    <dgm:cxn modelId="{476B5A09-82E1-4EAD-A3A2-D2AA2AA4AAD9}" type="presParOf" srcId="{F1ECD21A-EE4A-4695-942B-A93E59D8A6F7}" destId="{D4E0D06D-93A9-4238-BB97-69D43A6E47E8}" srcOrd="0" destOrd="0" presId="urn:microsoft.com/office/officeart/2005/8/layout/radial5"/>
    <dgm:cxn modelId="{CAB295E2-5E2F-476C-9D9C-574790A0DDF8}" type="presParOf" srcId="{43666A0F-8BD7-47EE-B4B5-497BCECD7F1A}" destId="{F28A2CD2-4DC4-40B5-A8D9-7EF4E03CE6A8}" srcOrd="6" destOrd="0" presId="urn:microsoft.com/office/officeart/2005/8/layout/radial5"/>
    <dgm:cxn modelId="{9EC0E837-BBB7-4D20-A702-A384EB00C67F}" type="presParOf" srcId="{43666A0F-8BD7-47EE-B4B5-497BCECD7F1A}" destId="{D1361F84-2E24-4C66-9BB3-5BBDA3A1A1B0}" srcOrd="7" destOrd="0" presId="urn:microsoft.com/office/officeart/2005/8/layout/radial5"/>
    <dgm:cxn modelId="{57077828-15B4-461A-8F4B-0FDD919297FE}" type="presParOf" srcId="{D1361F84-2E24-4C66-9BB3-5BBDA3A1A1B0}" destId="{C47CE10F-D079-40C8-A370-8727D8C11955}" srcOrd="0" destOrd="0" presId="urn:microsoft.com/office/officeart/2005/8/layout/radial5"/>
    <dgm:cxn modelId="{AFFE7925-DA09-49FF-B629-1C7B689F1300}" type="presParOf" srcId="{43666A0F-8BD7-47EE-B4B5-497BCECD7F1A}" destId="{5403F894-5AEE-4110-9E88-288F59388F4C}" srcOrd="8" destOrd="0" presId="urn:microsoft.com/office/officeart/2005/8/layout/radial5"/>
    <dgm:cxn modelId="{B3EF4769-15A7-4CF2-AD78-EEB342D32FA5}" type="presParOf" srcId="{43666A0F-8BD7-47EE-B4B5-497BCECD7F1A}" destId="{EF699B39-E610-4BCD-9E66-DD11A17F1079}" srcOrd="9" destOrd="0" presId="urn:microsoft.com/office/officeart/2005/8/layout/radial5"/>
    <dgm:cxn modelId="{34770E43-3DDA-474E-BDD9-A33000D935E2}" type="presParOf" srcId="{EF699B39-E610-4BCD-9E66-DD11A17F1079}" destId="{BF498D8F-4C19-4074-8852-14D59E5B6998}" srcOrd="0" destOrd="0" presId="urn:microsoft.com/office/officeart/2005/8/layout/radial5"/>
    <dgm:cxn modelId="{D9D157C6-956A-40F9-889C-6196F4E96D34}" type="presParOf" srcId="{43666A0F-8BD7-47EE-B4B5-497BCECD7F1A}" destId="{2D502905-FDF0-4353-918C-BFDA5A1FA913}"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7D564-013E-484F-AC2D-09DFF699CD2E}"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n-US"/>
        </a:p>
      </dgm:t>
    </dgm:pt>
    <dgm:pt modelId="{75FDD2F9-BF16-49A0-8034-80AC29FE4158}">
      <dgm:prSet phldrT="[Text]" custT="1"/>
      <dgm:spPr/>
      <dgm:t>
        <a:bodyPr vert="vert"/>
        <a:lstStyle/>
        <a:p>
          <a:r>
            <a:rPr lang="en-US" sz="2000" b="1" dirty="0" smtClean="0"/>
            <a:t>Ghana CARES “</a:t>
          </a:r>
          <a:r>
            <a:rPr lang="en-US" sz="2000" b="1" dirty="0" err="1" smtClean="0"/>
            <a:t>Obaatan</a:t>
          </a:r>
          <a:r>
            <a:rPr lang="en-US" sz="2000" b="1" dirty="0" smtClean="0"/>
            <a:t> Pa” </a:t>
          </a:r>
          <a:r>
            <a:rPr lang="en-US" sz="2000" b="1" dirty="0" err="1" smtClean="0"/>
            <a:t>Programme</a:t>
          </a:r>
          <a:endParaRPr lang="en-US" sz="2000" b="1" dirty="0"/>
        </a:p>
      </dgm:t>
    </dgm:pt>
    <dgm:pt modelId="{99FA7E50-5D59-4868-A880-8DDAFF1AB539}" type="parTrans" cxnId="{611B2C05-1BFA-4E03-BBF3-C1AF5C4EFBCC}">
      <dgm:prSet/>
      <dgm:spPr/>
      <dgm:t>
        <a:bodyPr/>
        <a:lstStyle/>
        <a:p>
          <a:endParaRPr lang="en-US"/>
        </a:p>
      </dgm:t>
    </dgm:pt>
    <dgm:pt modelId="{B0A05125-3C78-4AAD-8F41-F26A65135DC2}" type="sibTrans" cxnId="{611B2C05-1BFA-4E03-BBF3-C1AF5C4EFBCC}">
      <dgm:prSet/>
      <dgm:spPr/>
      <dgm:t>
        <a:bodyPr/>
        <a:lstStyle/>
        <a:p>
          <a:endParaRPr lang="en-US"/>
        </a:p>
      </dgm:t>
    </dgm:pt>
    <dgm:pt modelId="{7625EA2C-9C39-4BC8-9842-0F9AA19E954E}">
      <dgm:prSet phldrT="[Text]" custT="1"/>
      <dgm:spPr/>
      <dgm:t>
        <a:bodyPr/>
        <a:lstStyle/>
        <a:p>
          <a:r>
            <a:rPr lang="en-US" sz="1400" b="1" dirty="0" smtClean="0"/>
            <a:t>Two phase GH¢ 100 billion </a:t>
          </a:r>
          <a:r>
            <a:rPr lang="en-US" sz="1400" b="1" dirty="0" err="1" smtClean="0"/>
            <a:t>programme</a:t>
          </a:r>
          <a:endParaRPr lang="en-US" sz="1400" b="1" dirty="0"/>
        </a:p>
      </dgm:t>
    </dgm:pt>
    <dgm:pt modelId="{23F4D806-CC68-420E-A7A0-AC83294A9DE7}" type="parTrans" cxnId="{AD56FABC-F9F2-4A3C-9163-B7E526E80F0F}">
      <dgm:prSet/>
      <dgm:spPr/>
      <dgm:t>
        <a:bodyPr/>
        <a:lstStyle/>
        <a:p>
          <a:endParaRPr lang="en-US"/>
        </a:p>
      </dgm:t>
    </dgm:pt>
    <dgm:pt modelId="{F18789EC-E68B-4C57-8679-65717BC423AD}" type="sibTrans" cxnId="{AD56FABC-F9F2-4A3C-9163-B7E526E80F0F}">
      <dgm:prSet/>
      <dgm:spPr/>
      <dgm:t>
        <a:bodyPr/>
        <a:lstStyle/>
        <a:p>
          <a:endParaRPr lang="en-US"/>
        </a:p>
      </dgm:t>
    </dgm:pt>
    <dgm:pt modelId="{B8A85AAC-44A6-4B48-A56B-EB3F5307F9C3}">
      <dgm:prSet phldrT="[Text]" custT="1"/>
      <dgm:spPr/>
      <dgm:t>
        <a:bodyPr/>
        <a:lstStyle/>
        <a:p>
          <a:r>
            <a:rPr lang="en-US" sz="1400" b="1" dirty="0" smtClean="0"/>
            <a:t>Phase I – Stabilization Phase (implementation of additional measures focused on protecting livelihoods due to challenges brought on by the pandemic)</a:t>
          </a:r>
          <a:endParaRPr lang="en-US" sz="1400" b="1" dirty="0"/>
        </a:p>
      </dgm:t>
    </dgm:pt>
    <dgm:pt modelId="{BE7DA7B5-A1ED-4BCE-B021-5BBED6387F90}" type="parTrans" cxnId="{A82A023B-E15D-4E06-9633-F212F16CF243}">
      <dgm:prSet/>
      <dgm:spPr/>
      <dgm:t>
        <a:bodyPr/>
        <a:lstStyle/>
        <a:p>
          <a:endParaRPr lang="en-US"/>
        </a:p>
      </dgm:t>
    </dgm:pt>
    <dgm:pt modelId="{24116DC5-32F3-42CE-AB62-C49888DE17D9}" type="sibTrans" cxnId="{A82A023B-E15D-4E06-9633-F212F16CF243}">
      <dgm:prSet/>
      <dgm:spPr/>
      <dgm:t>
        <a:bodyPr/>
        <a:lstStyle/>
        <a:p>
          <a:endParaRPr lang="en-US"/>
        </a:p>
      </dgm:t>
    </dgm:pt>
    <dgm:pt modelId="{FDC72825-DC76-417A-B7D3-FFE999B2378F}">
      <dgm:prSet phldrT="[Text]" custT="1"/>
      <dgm:spPr/>
      <dgm:t>
        <a:bodyPr/>
        <a:lstStyle/>
        <a:p>
          <a:r>
            <a:rPr lang="en-US" sz="1400" b="1" dirty="0" smtClean="0"/>
            <a:t>Phase II – Revitalization and Transformation Phase (implemented from 2021 to end 2023 and focusing on transformative interventions for the private sector) </a:t>
          </a:r>
          <a:endParaRPr lang="en-US" sz="1400" b="1" dirty="0"/>
        </a:p>
      </dgm:t>
    </dgm:pt>
    <dgm:pt modelId="{216C42B4-A31D-445F-92F9-CC32A976F63D}" type="parTrans" cxnId="{2B856696-AA27-49BD-BAA4-39612FB54BE9}">
      <dgm:prSet/>
      <dgm:spPr/>
      <dgm:t>
        <a:bodyPr/>
        <a:lstStyle/>
        <a:p>
          <a:endParaRPr lang="en-US"/>
        </a:p>
      </dgm:t>
    </dgm:pt>
    <dgm:pt modelId="{CDB5D96F-2D90-447C-B304-CE7D0B2AC277}" type="sibTrans" cxnId="{2B856696-AA27-49BD-BAA4-39612FB54BE9}">
      <dgm:prSet/>
      <dgm:spPr/>
      <dgm:t>
        <a:bodyPr/>
        <a:lstStyle/>
        <a:p>
          <a:endParaRPr lang="en-US"/>
        </a:p>
      </dgm:t>
    </dgm:pt>
    <dgm:pt modelId="{18D3CD55-E6BE-431C-949B-FD0F6443F5F9}">
      <dgm:prSet phldrT="[Text]" custT="1"/>
      <dgm:spPr/>
      <dgm:t>
        <a:bodyPr/>
        <a:lstStyle/>
        <a:p>
          <a:r>
            <a:rPr lang="en-US" sz="1400" b="1" dirty="0" smtClean="0"/>
            <a:t>GH¢ 30 billion public financing over the next 3 years requiring Government to achieve a tax to GDP ratio of 20% by the end of that period</a:t>
          </a:r>
          <a:endParaRPr lang="en-US" sz="1400" b="1" dirty="0"/>
        </a:p>
      </dgm:t>
    </dgm:pt>
    <dgm:pt modelId="{1846A57A-296A-4CD7-A266-89C00D618BB0}" type="parTrans" cxnId="{0D63D25C-D52B-4125-8651-39855068A0C1}">
      <dgm:prSet/>
      <dgm:spPr/>
      <dgm:t>
        <a:bodyPr/>
        <a:lstStyle/>
        <a:p>
          <a:endParaRPr lang="en-US"/>
        </a:p>
      </dgm:t>
    </dgm:pt>
    <dgm:pt modelId="{F66B7C2F-E4D5-4E21-89E6-344B78557417}" type="sibTrans" cxnId="{0D63D25C-D52B-4125-8651-39855068A0C1}">
      <dgm:prSet/>
      <dgm:spPr/>
      <dgm:t>
        <a:bodyPr/>
        <a:lstStyle/>
        <a:p>
          <a:endParaRPr lang="en-US"/>
        </a:p>
      </dgm:t>
    </dgm:pt>
    <dgm:pt modelId="{20FD7CC8-D589-4914-8211-2574ACBF4605}" type="pres">
      <dgm:prSet presAssocID="{34B7D564-013E-484F-AC2D-09DFF699CD2E}" presName="Name0" presStyleCnt="0">
        <dgm:presLayoutVars>
          <dgm:chPref val="1"/>
          <dgm:dir/>
          <dgm:animOne val="branch"/>
          <dgm:animLvl val="lvl"/>
          <dgm:resizeHandles val="exact"/>
        </dgm:presLayoutVars>
      </dgm:prSet>
      <dgm:spPr/>
      <dgm:t>
        <a:bodyPr/>
        <a:lstStyle/>
        <a:p>
          <a:endParaRPr lang="en-US"/>
        </a:p>
      </dgm:t>
    </dgm:pt>
    <dgm:pt modelId="{5C86FC4C-0C66-4CD4-9518-6C389885FF1C}" type="pres">
      <dgm:prSet presAssocID="{75FDD2F9-BF16-49A0-8034-80AC29FE4158}" presName="root1" presStyleCnt="0"/>
      <dgm:spPr/>
    </dgm:pt>
    <dgm:pt modelId="{24A2B110-5902-4C23-ADAE-ADD77DE2542C}" type="pres">
      <dgm:prSet presAssocID="{75FDD2F9-BF16-49A0-8034-80AC29FE4158}" presName="LevelOneTextNode" presStyleLbl="node0" presStyleIdx="0" presStyleCnt="1" custScaleX="192947" custScaleY="37005" custLinFactNeighborY="0">
        <dgm:presLayoutVars>
          <dgm:chPref val="3"/>
        </dgm:presLayoutVars>
      </dgm:prSet>
      <dgm:spPr/>
      <dgm:t>
        <a:bodyPr/>
        <a:lstStyle/>
        <a:p>
          <a:endParaRPr lang="en-US"/>
        </a:p>
      </dgm:t>
    </dgm:pt>
    <dgm:pt modelId="{86170679-1440-41D2-9C2F-ADC77344F343}" type="pres">
      <dgm:prSet presAssocID="{75FDD2F9-BF16-49A0-8034-80AC29FE4158}" presName="level2hierChild" presStyleCnt="0"/>
      <dgm:spPr/>
    </dgm:pt>
    <dgm:pt modelId="{4A562153-3968-4279-967B-B173619B64CB}" type="pres">
      <dgm:prSet presAssocID="{23F4D806-CC68-420E-A7A0-AC83294A9DE7}" presName="conn2-1" presStyleLbl="parChTrans1D2" presStyleIdx="0" presStyleCnt="4"/>
      <dgm:spPr/>
      <dgm:t>
        <a:bodyPr/>
        <a:lstStyle/>
        <a:p>
          <a:endParaRPr lang="en-US"/>
        </a:p>
      </dgm:t>
    </dgm:pt>
    <dgm:pt modelId="{6E3DB12A-CFD0-4B77-91A8-EF1A0E279FEB}" type="pres">
      <dgm:prSet presAssocID="{23F4D806-CC68-420E-A7A0-AC83294A9DE7}" presName="connTx" presStyleLbl="parChTrans1D2" presStyleIdx="0" presStyleCnt="4"/>
      <dgm:spPr/>
      <dgm:t>
        <a:bodyPr/>
        <a:lstStyle/>
        <a:p>
          <a:endParaRPr lang="en-US"/>
        </a:p>
      </dgm:t>
    </dgm:pt>
    <dgm:pt modelId="{4996D3E4-0A23-4BDC-AE80-91BF4D18BC70}" type="pres">
      <dgm:prSet presAssocID="{7625EA2C-9C39-4BC8-9842-0F9AA19E954E}" presName="root2" presStyleCnt="0"/>
      <dgm:spPr/>
    </dgm:pt>
    <dgm:pt modelId="{EFBB47EC-DD4F-484F-9C78-61171533C3D2}" type="pres">
      <dgm:prSet presAssocID="{7625EA2C-9C39-4BC8-9842-0F9AA19E954E}" presName="LevelTwoTextNode" presStyleLbl="node2" presStyleIdx="0" presStyleCnt="4" custScaleX="130737">
        <dgm:presLayoutVars>
          <dgm:chPref val="3"/>
        </dgm:presLayoutVars>
      </dgm:prSet>
      <dgm:spPr/>
      <dgm:t>
        <a:bodyPr/>
        <a:lstStyle/>
        <a:p>
          <a:endParaRPr lang="en-US"/>
        </a:p>
      </dgm:t>
    </dgm:pt>
    <dgm:pt modelId="{42BDE199-E729-4036-87F3-83724AC4E153}" type="pres">
      <dgm:prSet presAssocID="{7625EA2C-9C39-4BC8-9842-0F9AA19E954E}" presName="level3hierChild" presStyleCnt="0"/>
      <dgm:spPr/>
    </dgm:pt>
    <dgm:pt modelId="{99AE2C78-A2C9-4E35-917D-052F9C9C6EC8}" type="pres">
      <dgm:prSet presAssocID="{BE7DA7B5-A1ED-4BCE-B021-5BBED6387F90}" presName="conn2-1" presStyleLbl="parChTrans1D2" presStyleIdx="1" presStyleCnt="4"/>
      <dgm:spPr/>
      <dgm:t>
        <a:bodyPr/>
        <a:lstStyle/>
        <a:p>
          <a:endParaRPr lang="en-US"/>
        </a:p>
      </dgm:t>
    </dgm:pt>
    <dgm:pt modelId="{F6E7BDFF-E1FB-404C-B073-B9589D07520A}" type="pres">
      <dgm:prSet presAssocID="{BE7DA7B5-A1ED-4BCE-B021-5BBED6387F90}" presName="connTx" presStyleLbl="parChTrans1D2" presStyleIdx="1" presStyleCnt="4"/>
      <dgm:spPr/>
      <dgm:t>
        <a:bodyPr/>
        <a:lstStyle/>
        <a:p>
          <a:endParaRPr lang="en-US"/>
        </a:p>
      </dgm:t>
    </dgm:pt>
    <dgm:pt modelId="{10DB2CBB-18D4-4F36-9FC9-49629E81FC1D}" type="pres">
      <dgm:prSet presAssocID="{B8A85AAC-44A6-4B48-A56B-EB3F5307F9C3}" presName="root2" presStyleCnt="0"/>
      <dgm:spPr/>
    </dgm:pt>
    <dgm:pt modelId="{03F3F40B-F7BC-4299-8EC0-7E924F6D743C}" type="pres">
      <dgm:prSet presAssocID="{B8A85AAC-44A6-4B48-A56B-EB3F5307F9C3}" presName="LevelTwoTextNode" presStyleLbl="node2" presStyleIdx="1" presStyleCnt="4" custScaleX="132674">
        <dgm:presLayoutVars>
          <dgm:chPref val="3"/>
        </dgm:presLayoutVars>
      </dgm:prSet>
      <dgm:spPr/>
      <dgm:t>
        <a:bodyPr/>
        <a:lstStyle/>
        <a:p>
          <a:endParaRPr lang="en-US"/>
        </a:p>
      </dgm:t>
    </dgm:pt>
    <dgm:pt modelId="{3CADCAE7-E77B-4DD8-B76A-35217BD76C08}" type="pres">
      <dgm:prSet presAssocID="{B8A85AAC-44A6-4B48-A56B-EB3F5307F9C3}" presName="level3hierChild" presStyleCnt="0"/>
      <dgm:spPr/>
    </dgm:pt>
    <dgm:pt modelId="{5AEC0347-ECD0-401D-A48B-C36B69D5770B}" type="pres">
      <dgm:prSet presAssocID="{216C42B4-A31D-445F-92F9-CC32A976F63D}" presName="conn2-1" presStyleLbl="parChTrans1D2" presStyleIdx="2" presStyleCnt="4"/>
      <dgm:spPr/>
      <dgm:t>
        <a:bodyPr/>
        <a:lstStyle/>
        <a:p>
          <a:endParaRPr lang="en-US"/>
        </a:p>
      </dgm:t>
    </dgm:pt>
    <dgm:pt modelId="{F479C423-1E29-4489-9A11-09476A5AD04D}" type="pres">
      <dgm:prSet presAssocID="{216C42B4-A31D-445F-92F9-CC32A976F63D}" presName="connTx" presStyleLbl="parChTrans1D2" presStyleIdx="2" presStyleCnt="4"/>
      <dgm:spPr/>
      <dgm:t>
        <a:bodyPr/>
        <a:lstStyle/>
        <a:p>
          <a:endParaRPr lang="en-US"/>
        </a:p>
      </dgm:t>
    </dgm:pt>
    <dgm:pt modelId="{14CF1254-22D5-47E2-AE22-41FA20922059}" type="pres">
      <dgm:prSet presAssocID="{FDC72825-DC76-417A-B7D3-FFE999B2378F}" presName="root2" presStyleCnt="0"/>
      <dgm:spPr/>
    </dgm:pt>
    <dgm:pt modelId="{95256A25-4E60-4781-9882-07A147A776D5}" type="pres">
      <dgm:prSet presAssocID="{FDC72825-DC76-417A-B7D3-FFE999B2378F}" presName="LevelTwoTextNode" presStyleLbl="node2" presStyleIdx="2" presStyleCnt="4" custScaleX="135533">
        <dgm:presLayoutVars>
          <dgm:chPref val="3"/>
        </dgm:presLayoutVars>
      </dgm:prSet>
      <dgm:spPr/>
      <dgm:t>
        <a:bodyPr/>
        <a:lstStyle/>
        <a:p>
          <a:endParaRPr lang="en-US"/>
        </a:p>
      </dgm:t>
    </dgm:pt>
    <dgm:pt modelId="{F699FC2D-08DF-486F-B997-9041C7902DBA}" type="pres">
      <dgm:prSet presAssocID="{FDC72825-DC76-417A-B7D3-FFE999B2378F}" presName="level3hierChild" presStyleCnt="0"/>
      <dgm:spPr/>
    </dgm:pt>
    <dgm:pt modelId="{F815CDC0-E99E-48CD-A36C-73AF6533B2F1}" type="pres">
      <dgm:prSet presAssocID="{1846A57A-296A-4CD7-A266-89C00D618BB0}" presName="conn2-1" presStyleLbl="parChTrans1D2" presStyleIdx="3" presStyleCnt="4"/>
      <dgm:spPr/>
      <dgm:t>
        <a:bodyPr/>
        <a:lstStyle/>
        <a:p>
          <a:endParaRPr lang="en-US"/>
        </a:p>
      </dgm:t>
    </dgm:pt>
    <dgm:pt modelId="{05D2D1AD-3BB3-421D-BCB5-6AF5756FF216}" type="pres">
      <dgm:prSet presAssocID="{1846A57A-296A-4CD7-A266-89C00D618BB0}" presName="connTx" presStyleLbl="parChTrans1D2" presStyleIdx="3" presStyleCnt="4"/>
      <dgm:spPr/>
      <dgm:t>
        <a:bodyPr/>
        <a:lstStyle/>
        <a:p>
          <a:endParaRPr lang="en-US"/>
        </a:p>
      </dgm:t>
    </dgm:pt>
    <dgm:pt modelId="{A129E36D-74E5-45AF-8EAC-76DFD79E1898}" type="pres">
      <dgm:prSet presAssocID="{18D3CD55-E6BE-431C-949B-FD0F6443F5F9}" presName="root2" presStyleCnt="0"/>
      <dgm:spPr/>
    </dgm:pt>
    <dgm:pt modelId="{FC660383-671B-4426-B624-99CE55E96E4A}" type="pres">
      <dgm:prSet presAssocID="{18D3CD55-E6BE-431C-949B-FD0F6443F5F9}" presName="LevelTwoTextNode" presStyleLbl="node2" presStyleIdx="3" presStyleCnt="4" custScaleX="136454">
        <dgm:presLayoutVars>
          <dgm:chPref val="3"/>
        </dgm:presLayoutVars>
      </dgm:prSet>
      <dgm:spPr/>
      <dgm:t>
        <a:bodyPr/>
        <a:lstStyle/>
        <a:p>
          <a:endParaRPr lang="en-US"/>
        </a:p>
      </dgm:t>
    </dgm:pt>
    <dgm:pt modelId="{0E2C921B-525F-4939-902D-0A44C035FAA4}" type="pres">
      <dgm:prSet presAssocID="{18D3CD55-E6BE-431C-949B-FD0F6443F5F9}" presName="level3hierChild" presStyleCnt="0"/>
      <dgm:spPr/>
    </dgm:pt>
  </dgm:ptLst>
  <dgm:cxnLst>
    <dgm:cxn modelId="{CC1398DC-64AA-41BD-9D7A-8E0D1747ACF1}" type="presOf" srcId="{BE7DA7B5-A1ED-4BCE-B021-5BBED6387F90}" destId="{99AE2C78-A2C9-4E35-917D-052F9C9C6EC8}" srcOrd="0" destOrd="0" presId="urn:microsoft.com/office/officeart/2008/layout/HorizontalMultiLevelHierarchy"/>
    <dgm:cxn modelId="{18FBCD03-2B53-4061-95EF-9CFCF1027354}" type="presOf" srcId="{75FDD2F9-BF16-49A0-8034-80AC29FE4158}" destId="{24A2B110-5902-4C23-ADAE-ADD77DE2542C}" srcOrd="0" destOrd="0" presId="urn:microsoft.com/office/officeart/2008/layout/HorizontalMultiLevelHierarchy"/>
    <dgm:cxn modelId="{BA098147-B35E-4F0C-B98D-906E70D91B32}" type="presOf" srcId="{216C42B4-A31D-445F-92F9-CC32A976F63D}" destId="{5AEC0347-ECD0-401D-A48B-C36B69D5770B}" srcOrd="0" destOrd="0" presId="urn:microsoft.com/office/officeart/2008/layout/HorizontalMultiLevelHierarchy"/>
    <dgm:cxn modelId="{FF2A5F77-B3A2-4B09-AC37-754F550EC56C}" type="presOf" srcId="{1846A57A-296A-4CD7-A266-89C00D618BB0}" destId="{F815CDC0-E99E-48CD-A36C-73AF6533B2F1}" srcOrd="0" destOrd="0" presId="urn:microsoft.com/office/officeart/2008/layout/HorizontalMultiLevelHierarchy"/>
    <dgm:cxn modelId="{DB54D3B9-B391-45DB-8930-DD14CFCDF23C}" type="presOf" srcId="{7625EA2C-9C39-4BC8-9842-0F9AA19E954E}" destId="{EFBB47EC-DD4F-484F-9C78-61171533C3D2}" srcOrd="0" destOrd="0" presId="urn:microsoft.com/office/officeart/2008/layout/HorizontalMultiLevelHierarchy"/>
    <dgm:cxn modelId="{4D0075D1-E452-4431-9486-7BB4085BD577}" type="presOf" srcId="{34B7D564-013E-484F-AC2D-09DFF699CD2E}" destId="{20FD7CC8-D589-4914-8211-2574ACBF4605}" srcOrd="0" destOrd="0" presId="urn:microsoft.com/office/officeart/2008/layout/HorizontalMultiLevelHierarchy"/>
    <dgm:cxn modelId="{A34740B1-F133-41AA-ABCA-D854C629232C}" type="presOf" srcId="{23F4D806-CC68-420E-A7A0-AC83294A9DE7}" destId="{4A562153-3968-4279-967B-B173619B64CB}" srcOrd="0" destOrd="0" presId="urn:microsoft.com/office/officeart/2008/layout/HorizontalMultiLevelHierarchy"/>
    <dgm:cxn modelId="{46C29163-0FD1-40FF-8762-D445D602EEC5}" type="presOf" srcId="{23F4D806-CC68-420E-A7A0-AC83294A9DE7}" destId="{6E3DB12A-CFD0-4B77-91A8-EF1A0E279FEB}" srcOrd="1" destOrd="0" presId="urn:microsoft.com/office/officeart/2008/layout/HorizontalMultiLevelHierarchy"/>
    <dgm:cxn modelId="{BB0C7033-C522-4734-A641-B291F7F1F8FE}" type="presOf" srcId="{216C42B4-A31D-445F-92F9-CC32A976F63D}" destId="{F479C423-1E29-4489-9A11-09476A5AD04D}" srcOrd="1" destOrd="0" presId="urn:microsoft.com/office/officeart/2008/layout/HorizontalMultiLevelHierarchy"/>
    <dgm:cxn modelId="{72764221-BA2B-4313-AD71-AB934346D3EB}" type="presOf" srcId="{BE7DA7B5-A1ED-4BCE-B021-5BBED6387F90}" destId="{F6E7BDFF-E1FB-404C-B073-B9589D07520A}" srcOrd="1" destOrd="0" presId="urn:microsoft.com/office/officeart/2008/layout/HorizontalMultiLevelHierarchy"/>
    <dgm:cxn modelId="{A82A023B-E15D-4E06-9633-F212F16CF243}" srcId="{75FDD2F9-BF16-49A0-8034-80AC29FE4158}" destId="{B8A85AAC-44A6-4B48-A56B-EB3F5307F9C3}" srcOrd="1" destOrd="0" parTransId="{BE7DA7B5-A1ED-4BCE-B021-5BBED6387F90}" sibTransId="{24116DC5-32F3-42CE-AB62-C49888DE17D9}"/>
    <dgm:cxn modelId="{5DABFF0B-B9CD-4DE5-A480-691697A18253}" type="presOf" srcId="{B8A85AAC-44A6-4B48-A56B-EB3F5307F9C3}" destId="{03F3F40B-F7BC-4299-8EC0-7E924F6D743C}" srcOrd="0" destOrd="0" presId="urn:microsoft.com/office/officeart/2008/layout/HorizontalMultiLevelHierarchy"/>
    <dgm:cxn modelId="{2B856696-AA27-49BD-BAA4-39612FB54BE9}" srcId="{75FDD2F9-BF16-49A0-8034-80AC29FE4158}" destId="{FDC72825-DC76-417A-B7D3-FFE999B2378F}" srcOrd="2" destOrd="0" parTransId="{216C42B4-A31D-445F-92F9-CC32A976F63D}" sibTransId="{CDB5D96F-2D90-447C-B304-CE7D0B2AC277}"/>
    <dgm:cxn modelId="{C980B598-73D3-49B0-A431-5C325EC1E33F}" type="presOf" srcId="{FDC72825-DC76-417A-B7D3-FFE999B2378F}" destId="{95256A25-4E60-4781-9882-07A147A776D5}" srcOrd="0" destOrd="0" presId="urn:microsoft.com/office/officeart/2008/layout/HorizontalMultiLevelHierarchy"/>
    <dgm:cxn modelId="{0D63D25C-D52B-4125-8651-39855068A0C1}" srcId="{75FDD2F9-BF16-49A0-8034-80AC29FE4158}" destId="{18D3CD55-E6BE-431C-949B-FD0F6443F5F9}" srcOrd="3" destOrd="0" parTransId="{1846A57A-296A-4CD7-A266-89C00D618BB0}" sibTransId="{F66B7C2F-E4D5-4E21-89E6-344B78557417}"/>
    <dgm:cxn modelId="{611B2C05-1BFA-4E03-BBF3-C1AF5C4EFBCC}" srcId="{34B7D564-013E-484F-AC2D-09DFF699CD2E}" destId="{75FDD2F9-BF16-49A0-8034-80AC29FE4158}" srcOrd="0" destOrd="0" parTransId="{99FA7E50-5D59-4868-A880-8DDAFF1AB539}" sibTransId="{B0A05125-3C78-4AAD-8F41-F26A65135DC2}"/>
    <dgm:cxn modelId="{AD56FABC-F9F2-4A3C-9163-B7E526E80F0F}" srcId="{75FDD2F9-BF16-49A0-8034-80AC29FE4158}" destId="{7625EA2C-9C39-4BC8-9842-0F9AA19E954E}" srcOrd="0" destOrd="0" parTransId="{23F4D806-CC68-420E-A7A0-AC83294A9DE7}" sibTransId="{F18789EC-E68B-4C57-8679-65717BC423AD}"/>
    <dgm:cxn modelId="{3C278790-42B2-4C18-8329-D3750E4CD3D3}" type="presOf" srcId="{1846A57A-296A-4CD7-A266-89C00D618BB0}" destId="{05D2D1AD-3BB3-421D-BCB5-6AF5756FF216}" srcOrd="1" destOrd="0" presId="urn:microsoft.com/office/officeart/2008/layout/HorizontalMultiLevelHierarchy"/>
    <dgm:cxn modelId="{11854D82-EBC3-48DE-8C7A-881A7B9EB1A2}" type="presOf" srcId="{18D3CD55-E6BE-431C-949B-FD0F6443F5F9}" destId="{FC660383-671B-4426-B624-99CE55E96E4A}" srcOrd="0" destOrd="0" presId="urn:microsoft.com/office/officeart/2008/layout/HorizontalMultiLevelHierarchy"/>
    <dgm:cxn modelId="{AF8645A5-78A0-4591-8236-CF00CD27311F}" type="presParOf" srcId="{20FD7CC8-D589-4914-8211-2574ACBF4605}" destId="{5C86FC4C-0C66-4CD4-9518-6C389885FF1C}" srcOrd="0" destOrd="0" presId="urn:microsoft.com/office/officeart/2008/layout/HorizontalMultiLevelHierarchy"/>
    <dgm:cxn modelId="{F3B3E5BE-0F62-4058-BAFA-CA953A0A9D8C}" type="presParOf" srcId="{5C86FC4C-0C66-4CD4-9518-6C389885FF1C}" destId="{24A2B110-5902-4C23-ADAE-ADD77DE2542C}" srcOrd="0" destOrd="0" presId="urn:microsoft.com/office/officeart/2008/layout/HorizontalMultiLevelHierarchy"/>
    <dgm:cxn modelId="{D5506339-854E-485F-B94B-B6CA48DB7F8F}" type="presParOf" srcId="{5C86FC4C-0C66-4CD4-9518-6C389885FF1C}" destId="{86170679-1440-41D2-9C2F-ADC77344F343}" srcOrd="1" destOrd="0" presId="urn:microsoft.com/office/officeart/2008/layout/HorizontalMultiLevelHierarchy"/>
    <dgm:cxn modelId="{87393CB7-B0C1-44E0-AAE1-498956BF897A}" type="presParOf" srcId="{86170679-1440-41D2-9C2F-ADC77344F343}" destId="{4A562153-3968-4279-967B-B173619B64CB}" srcOrd="0" destOrd="0" presId="urn:microsoft.com/office/officeart/2008/layout/HorizontalMultiLevelHierarchy"/>
    <dgm:cxn modelId="{29E77D64-0EAD-46EF-8B2E-3FA2CBE67D28}" type="presParOf" srcId="{4A562153-3968-4279-967B-B173619B64CB}" destId="{6E3DB12A-CFD0-4B77-91A8-EF1A0E279FEB}" srcOrd="0" destOrd="0" presId="urn:microsoft.com/office/officeart/2008/layout/HorizontalMultiLevelHierarchy"/>
    <dgm:cxn modelId="{4ABA3A05-62EC-4628-9E2D-730D06D5B9CF}" type="presParOf" srcId="{86170679-1440-41D2-9C2F-ADC77344F343}" destId="{4996D3E4-0A23-4BDC-AE80-91BF4D18BC70}" srcOrd="1" destOrd="0" presId="urn:microsoft.com/office/officeart/2008/layout/HorizontalMultiLevelHierarchy"/>
    <dgm:cxn modelId="{D5CD7E73-1AB4-4B94-BBB6-EE742A901B63}" type="presParOf" srcId="{4996D3E4-0A23-4BDC-AE80-91BF4D18BC70}" destId="{EFBB47EC-DD4F-484F-9C78-61171533C3D2}" srcOrd="0" destOrd="0" presId="urn:microsoft.com/office/officeart/2008/layout/HorizontalMultiLevelHierarchy"/>
    <dgm:cxn modelId="{E7489455-D53A-402D-BCB8-D671DC6E2575}" type="presParOf" srcId="{4996D3E4-0A23-4BDC-AE80-91BF4D18BC70}" destId="{42BDE199-E729-4036-87F3-83724AC4E153}" srcOrd="1" destOrd="0" presId="urn:microsoft.com/office/officeart/2008/layout/HorizontalMultiLevelHierarchy"/>
    <dgm:cxn modelId="{F588B1C0-E9A1-4A92-8630-205634E7F7FF}" type="presParOf" srcId="{86170679-1440-41D2-9C2F-ADC77344F343}" destId="{99AE2C78-A2C9-4E35-917D-052F9C9C6EC8}" srcOrd="2" destOrd="0" presId="urn:microsoft.com/office/officeart/2008/layout/HorizontalMultiLevelHierarchy"/>
    <dgm:cxn modelId="{D3A89CB0-499D-423D-B6CD-E7A1BFB389EA}" type="presParOf" srcId="{99AE2C78-A2C9-4E35-917D-052F9C9C6EC8}" destId="{F6E7BDFF-E1FB-404C-B073-B9589D07520A}" srcOrd="0" destOrd="0" presId="urn:microsoft.com/office/officeart/2008/layout/HorizontalMultiLevelHierarchy"/>
    <dgm:cxn modelId="{81325AB5-5CAA-48E3-9CF4-2B288ACB9FD2}" type="presParOf" srcId="{86170679-1440-41D2-9C2F-ADC77344F343}" destId="{10DB2CBB-18D4-4F36-9FC9-49629E81FC1D}" srcOrd="3" destOrd="0" presId="urn:microsoft.com/office/officeart/2008/layout/HorizontalMultiLevelHierarchy"/>
    <dgm:cxn modelId="{8C97FCA4-DD20-49B0-BB54-2F9BBF49FEEB}" type="presParOf" srcId="{10DB2CBB-18D4-4F36-9FC9-49629E81FC1D}" destId="{03F3F40B-F7BC-4299-8EC0-7E924F6D743C}" srcOrd="0" destOrd="0" presId="urn:microsoft.com/office/officeart/2008/layout/HorizontalMultiLevelHierarchy"/>
    <dgm:cxn modelId="{D76FC51B-6B58-4089-92CA-60F0878157F1}" type="presParOf" srcId="{10DB2CBB-18D4-4F36-9FC9-49629E81FC1D}" destId="{3CADCAE7-E77B-4DD8-B76A-35217BD76C08}" srcOrd="1" destOrd="0" presId="urn:microsoft.com/office/officeart/2008/layout/HorizontalMultiLevelHierarchy"/>
    <dgm:cxn modelId="{2A1B08B4-D422-44EB-BA4C-BAE1E357853E}" type="presParOf" srcId="{86170679-1440-41D2-9C2F-ADC77344F343}" destId="{5AEC0347-ECD0-401D-A48B-C36B69D5770B}" srcOrd="4" destOrd="0" presId="urn:microsoft.com/office/officeart/2008/layout/HorizontalMultiLevelHierarchy"/>
    <dgm:cxn modelId="{8D6A1264-08BF-4D59-814F-CDF91AAA850C}" type="presParOf" srcId="{5AEC0347-ECD0-401D-A48B-C36B69D5770B}" destId="{F479C423-1E29-4489-9A11-09476A5AD04D}" srcOrd="0" destOrd="0" presId="urn:microsoft.com/office/officeart/2008/layout/HorizontalMultiLevelHierarchy"/>
    <dgm:cxn modelId="{DBE9D5D7-5EFA-49CD-9CDA-ED078D3B2021}" type="presParOf" srcId="{86170679-1440-41D2-9C2F-ADC77344F343}" destId="{14CF1254-22D5-47E2-AE22-41FA20922059}" srcOrd="5" destOrd="0" presId="urn:microsoft.com/office/officeart/2008/layout/HorizontalMultiLevelHierarchy"/>
    <dgm:cxn modelId="{49D06767-9EE1-473B-B998-7250A6091A5E}" type="presParOf" srcId="{14CF1254-22D5-47E2-AE22-41FA20922059}" destId="{95256A25-4E60-4781-9882-07A147A776D5}" srcOrd="0" destOrd="0" presId="urn:microsoft.com/office/officeart/2008/layout/HorizontalMultiLevelHierarchy"/>
    <dgm:cxn modelId="{CB86E587-C62B-4442-8E72-3595D5C41DCC}" type="presParOf" srcId="{14CF1254-22D5-47E2-AE22-41FA20922059}" destId="{F699FC2D-08DF-486F-B997-9041C7902DBA}" srcOrd="1" destOrd="0" presId="urn:microsoft.com/office/officeart/2008/layout/HorizontalMultiLevelHierarchy"/>
    <dgm:cxn modelId="{88DC803D-748F-4D65-BE09-BB5A4EECB2EB}" type="presParOf" srcId="{86170679-1440-41D2-9C2F-ADC77344F343}" destId="{F815CDC0-E99E-48CD-A36C-73AF6533B2F1}" srcOrd="6" destOrd="0" presId="urn:microsoft.com/office/officeart/2008/layout/HorizontalMultiLevelHierarchy"/>
    <dgm:cxn modelId="{0AC0CE3A-A2D2-4A8E-A496-A01B1A2917F6}" type="presParOf" srcId="{F815CDC0-E99E-48CD-A36C-73AF6533B2F1}" destId="{05D2D1AD-3BB3-421D-BCB5-6AF5756FF216}" srcOrd="0" destOrd="0" presId="urn:microsoft.com/office/officeart/2008/layout/HorizontalMultiLevelHierarchy"/>
    <dgm:cxn modelId="{524DE10A-8781-4779-8316-6000D213C85B}" type="presParOf" srcId="{86170679-1440-41D2-9C2F-ADC77344F343}" destId="{A129E36D-74E5-45AF-8EAC-76DFD79E1898}" srcOrd="7" destOrd="0" presId="urn:microsoft.com/office/officeart/2008/layout/HorizontalMultiLevelHierarchy"/>
    <dgm:cxn modelId="{D369B2D4-ECD9-49FE-B571-F0BF325DD0F7}" type="presParOf" srcId="{A129E36D-74E5-45AF-8EAC-76DFD79E1898}" destId="{FC660383-671B-4426-B624-99CE55E96E4A}" srcOrd="0" destOrd="0" presId="urn:microsoft.com/office/officeart/2008/layout/HorizontalMultiLevelHierarchy"/>
    <dgm:cxn modelId="{C4C54B2D-6A73-4113-BDA9-87AA3BF43A09}" type="presParOf" srcId="{A129E36D-74E5-45AF-8EAC-76DFD79E1898}" destId="{0E2C921B-525F-4939-902D-0A44C035FAA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A03298-50B1-4FF8-A0EB-00C211C9C9F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906272-DA32-4757-BA64-FF7BB1422649}">
      <dgm:prSet phldrT="[Text]" custT="1"/>
      <dgm:spPr/>
      <dgm:t>
        <a:bodyPr vert="horz"/>
        <a:lstStyle/>
        <a:p>
          <a:pPr algn="l">
            <a:lnSpc>
              <a:spcPct val="90000"/>
            </a:lnSpc>
          </a:pPr>
          <a:endParaRPr lang="en-US" sz="1200" b="1" dirty="0" smtClean="0"/>
        </a:p>
        <a:p>
          <a:pPr algn="l">
            <a:lnSpc>
              <a:spcPct val="90000"/>
            </a:lnSpc>
          </a:pPr>
          <a:endParaRPr lang="en-US" sz="1200" b="1" dirty="0" smtClean="0"/>
        </a:p>
        <a:p>
          <a:pPr algn="l">
            <a:lnSpc>
              <a:spcPct val="90000"/>
            </a:lnSpc>
          </a:pPr>
          <a:endParaRPr lang="en-US" sz="1200" b="1" dirty="0" smtClean="0"/>
        </a:p>
        <a:p>
          <a:pPr algn="l">
            <a:lnSpc>
              <a:spcPct val="90000"/>
            </a:lnSpc>
          </a:pPr>
          <a:endParaRPr lang="en-US" sz="1200" b="1" dirty="0" smtClean="0"/>
        </a:p>
        <a:p>
          <a:pPr algn="l">
            <a:lnSpc>
              <a:spcPct val="90000"/>
            </a:lnSpc>
          </a:pPr>
          <a:endParaRPr lang="en-US" sz="1200" b="1" dirty="0" smtClean="0"/>
        </a:p>
        <a:p>
          <a:pPr algn="l">
            <a:lnSpc>
              <a:spcPct val="90000"/>
            </a:lnSpc>
          </a:pPr>
          <a:endParaRPr lang="en-US" sz="1200" b="1" dirty="0" smtClean="0"/>
        </a:p>
        <a:p>
          <a:pPr algn="l">
            <a:lnSpc>
              <a:spcPct val="90000"/>
            </a:lnSpc>
          </a:pPr>
          <a:endParaRPr lang="en-US" sz="1200" b="1" dirty="0" smtClean="0"/>
        </a:p>
        <a:p>
          <a:pPr algn="l">
            <a:lnSpc>
              <a:spcPct val="90000"/>
            </a:lnSpc>
          </a:pPr>
          <a:endParaRPr lang="en-US" sz="1200" b="1" dirty="0" smtClean="0"/>
        </a:p>
        <a:p>
          <a:pPr algn="ctr">
            <a:lnSpc>
              <a:spcPct val="150000"/>
            </a:lnSpc>
          </a:pPr>
          <a:r>
            <a:rPr lang="en-US" sz="1600" b="1" dirty="0" smtClean="0"/>
            <a:t>Revenue Challenges and Remedial  Measures</a:t>
          </a:r>
          <a:endParaRPr lang="en-US" sz="1600" b="1" dirty="0"/>
        </a:p>
      </dgm:t>
    </dgm:pt>
    <dgm:pt modelId="{F2541326-E233-4F0B-BB7B-0769AC8B2FE3}" type="parTrans" cxnId="{6C60B8E1-3860-4662-B916-86535C9EE67E}">
      <dgm:prSet/>
      <dgm:spPr/>
      <dgm:t>
        <a:bodyPr/>
        <a:lstStyle/>
        <a:p>
          <a:pPr algn="l"/>
          <a:endParaRPr lang="en-US" sz="1200" b="1"/>
        </a:p>
      </dgm:t>
    </dgm:pt>
    <dgm:pt modelId="{2C5035C2-D006-4370-8A95-819FEEB70B1A}" type="sibTrans" cxnId="{6C60B8E1-3860-4662-B916-86535C9EE67E}">
      <dgm:prSet/>
      <dgm:spPr/>
      <dgm:t>
        <a:bodyPr/>
        <a:lstStyle/>
        <a:p>
          <a:pPr algn="l"/>
          <a:endParaRPr lang="en-US" sz="1200" b="1"/>
        </a:p>
      </dgm:t>
    </dgm:pt>
    <dgm:pt modelId="{33DE0DF8-B15C-489B-B99B-EED8059BD31C}">
      <dgm:prSet phldrT="[Text]" custT="1"/>
      <dgm:spPr/>
      <dgm:t>
        <a:bodyPr/>
        <a:lstStyle/>
        <a:p>
          <a:r>
            <a:rPr lang="en-US" sz="1600" b="1" dirty="0" smtClean="0"/>
            <a:t>Informal nature of the economy –  Requirement for TIN to access Government services and the use of tax clearance certificates for commercial, imports, registration of title and renewal of membership in professional bodies</a:t>
          </a:r>
          <a:endParaRPr lang="en-US" sz="1600" b="1" dirty="0"/>
        </a:p>
      </dgm:t>
    </dgm:pt>
    <dgm:pt modelId="{1DAB6839-E6AA-4C70-A13D-1B321308487E}" type="parTrans" cxnId="{20F95787-BF88-41A1-9886-159062DC7206}">
      <dgm:prSet/>
      <dgm:spPr/>
      <dgm:t>
        <a:bodyPr/>
        <a:lstStyle/>
        <a:p>
          <a:pPr algn="l"/>
          <a:endParaRPr lang="en-US" sz="1200" b="1"/>
        </a:p>
      </dgm:t>
    </dgm:pt>
    <dgm:pt modelId="{543AC18A-CBE5-4CD8-9DE5-577A106311B2}" type="sibTrans" cxnId="{20F95787-BF88-41A1-9886-159062DC7206}">
      <dgm:prSet/>
      <dgm:spPr/>
      <dgm:t>
        <a:bodyPr/>
        <a:lstStyle/>
        <a:p>
          <a:pPr algn="l"/>
          <a:endParaRPr lang="en-US" sz="1200" b="1"/>
        </a:p>
      </dgm:t>
    </dgm:pt>
    <dgm:pt modelId="{D586202C-46CA-4439-9870-D79E1687CBF4}">
      <dgm:prSet phldrT="[Text]" custT="1"/>
      <dgm:spPr/>
      <dgm:t>
        <a:bodyPr/>
        <a:lstStyle/>
        <a:p>
          <a:r>
            <a:rPr lang="en-US" sz="1600" b="1" dirty="0" smtClean="0"/>
            <a:t>Low tax literacy – Abridged versions of the tax laws posted on GRA website. Concerted tax education campaigns to educate taxpayers on their rights and responsibilities and to encourage filing of returns and payment of taxes.</a:t>
          </a:r>
        </a:p>
        <a:p>
          <a:endParaRPr lang="en-US" sz="1200" b="1" dirty="0"/>
        </a:p>
      </dgm:t>
    </dgm:pt>
    <dgm:pt modelId="{787308C9-9F39-4D2B-B0B3-C6EAC0C83FF0}" type="parTrans" cxnId="{EBE26ACE-2985-4277-9E2A-C1CB16643C03}">
      <dgm:prSet/>
      <dgm:spPr/>
      <dgm:t>
        <a:bodyPr/>
        <a:lstStyle/>
        <a:p>
          <a:pPr algn="l"/>
          <a:endParaRPr lang="en-US" sz="1200" b="1"/>
        </a:p>
      </dgm:t>
    </dgm:pt>
    <dgm:pt modelId="{03363664-B140-420E-BCED-6FC3F9517AD7}" type="sibTrans" cxnId="{EBE26ACE-2985-4277-9E2A-C1CB16643C03}">
      <dgm:prSet/>
      <dgm:spPr/>
      <dgm:t>
        <a:bodyPr/>
        <a:lstStyle/>
        <a:p>
          <a:pPr algn="l"/>
          <a:endParaRPr lang="en-US" sz="1200" b="1"/>
        </a:p>
      </dgm:t>
    </dgm:pt>
    <dgm:pt modelId="{00E4D8FE-1A01-4362-8241-3D2B9524F746}">
      <dgm:prSet phldrT="[Text]" custT="1"/>
      <dgm:spPr/>
      <dgm:t>
        <a:bodyPr/>
        <a:lstStyle/>
        <a:p>
          <a:pPr algn="l"/>
          <a:r>
            <a:rPr lang="en-US" sz="1200" b="1" dirty="0" smtClean="0"/>
            <a:t> </a:t>
          </a:r>
          <a:r>
            <a:rPr lang="en-US" sz="1600" b="1" dirty="0" smtClean="0"/>
            <a:t>Low number of registered individuals - The National Identification Number was adopted as the Taxpayer Identification Number (TIN) for individuals effective April 2021.  Practice notes, administrative manuals and e-commerce platform developed to register individuals and businesses in the e-commerce sector. </a:t>
          </a:r>
          <a:endParaRPr lang="en-US" sz="1600" b="1" dirty="0"/>
        </a:p>
      </dgm:t>
    </dgm:pt>
    <dgm:pt modelId="{79CE7BFB-A07C-4033-8269-65F5E0A8FDAC}" type="parTrans" cxnId="{9CC0F887-3648-4E38-8A72-1E47A857D1F6}">
      <dgm:prSet/>
      <dgm:spPr/>
      <dgm:t>
        <a:bodyPr/>
        <a:lstStyle/>
        <a:p>
          <a:pPr algn="l"/>
          <a:endParaRPr lang="en-US" sz="1200" b="1"/>
        </a:p>
      </dgm:t>
    </dgm:pt>
    <dgm:pt modelId="{607C5C72-1896-4105-A753-4584C5CD2600}" type="sibTrans" cxnId="{9CC0F887-3648-4E38-8A72-1E47A857D1F6}">
      <dgm:prSet/>
      <dgm:spPr/>
      <dgm:t>
        <a:bodyPr/>
        <a:lstStyle/>
        <a:p>
          <a:pPr algn="l"/>
          <a:endParaRPr lang="en-US" sz="1200" b="1"/>
        </a:p>
      </dgm:t>
    </dgm:pt>
    <dgm:pt modelId="{74B13EAC-C4D7-4017-B4E0-CB0FE8EFC44A}">
      <dgm:prSet phldrT="[Text]" custT="1"/>
      <dgm:spPr/>
      <dgm:t>
        <a:bodyPr/>
        <a:lstStyle/>
        <a:p>
          <a:pPr algn="l"/>
          <a:r>
            <a:rPr lang="en-US" sz="1600" b="1" dirty="0" smtClean="0"/>
            <a:t>Low voluntary compliance – Introduction of IT tools to reduce compliance burden, reorganisation of offices to bring them closer to public, introduction of cashless system for ease of payment and introduction of voluntary compliance procedures to remit penalties for persons who come forward themselves to regularize their activiti</a:t>
          </a:r>
          <a:r>
            <a:rPr lang="en-US" sz="1200" b="1" dirty="0" smtClean="0"/>
            <a:t>es.</a:t>
          </a:r>
          <a:endParaRPr lang="en-US" sz="1200" b="1" dirty="0"/>
        </a:p>
      </dgm:t>
    </dgm:pt>
    <dgm:pt modelId="{645FDD1C-F392-4E8F-B100-551E4DFFFB98}" type="parTrans" cxnId="{6047A793-F3D5-4AE2-917E-15499AC280E9}">
      <dgm:prSet/>
      <dgm:spPr/>
      <dgm:t>
        <a:bodyPr/>
        <a:lstStyle/>
        <a:p>
          <a:pPr algn="l"/>
          <a:endParaRPr lang="en-US" sz="1200" b="1"/>
        </a:p>
      </dgm:t>
    </dgm:pt>
    <dgm:pt modelId="{1EA4AED0-12CC-4A44-8CD9-3468574C17D9}" type="sibTrans" cxnId="{6047A793-F3D5-4AE2-917E-15499AC280E9}">
      <dgm:prSet/>
      <dgm:spPr/>
      <dgm:t>
        <a:bodyPr/>
        <a:lstStyle/>
        <a:p>
          <a:pPr algn="l"/>
          <a:endParaRPr lang="en-US" sz="1200" b="1"/>
        </a:p>
      </dgm:t>
    </dgm:pt>
    <dgm:pt modelId="{EF9CBF61-6B1B-440C-B8EE-5B59AD8C688F}">
      <dgm:prSet phldrT="[Text]" custT="1"/>
      <dgm:spPr/>
      <dgm:t>
        <a:bodyPr/>
        <a:lstStyle/>
        <a:p>
          <a:pPr algn="l"/>
          <a:endParaRPr lang="en-US" sz="1200" b="1" dirty="0"/>
        </a:p>
      </dgm:t>
    </dgm:pt>
    <dgm:pt modelId="{C92C5240-54CB-48EB-B12A-8635170E91E5}" type="parTrans" cxnId="{5A83E809-651D-4BDD-A7DB-7FA4CBC5EA81}">
      <dgm:prSet/>
      <dgm:spPr/>
      <dgm:t>
        <a:bodyPr/>
        <a:lstStyle/>
        <a:p>
          <a:endParaRPr lang="en-US" sz="1200"/>
        </a:p>
      </dgm:t>
    </dgm:pt>
    <dgm:pt modelId="{EBF06D61-87CC-4647-AA13-9500E58A6FC3}" type="sibTrans" cxnId="{5A83E809-651D-4BDD-A7DB-7FA4CBC5EA81}">
      <dgm:prSet/>
      <dgm:spPr/>
      <dgm:t>
        <a:bodyPr/>
        <a:lstStyle/>
        <a:p>
          <a:endParaRPr lang="en-US" sz="1200"/>
        </a:p>
      </dgm:t>
    </dgm:pt>
    <dgm:pt modelId="{ABE568AE-4FBA-41D9-93FF-6E5CAE1E6ECD}" type="pres">
      <dgm:prSet presAssocID="{D6A03298-50B1-4FF8-A0EB-00C211C9C9FB}" presName="vert0" presStyleCnt="0">
        <dgm:presLayoutVars>
          <dgm:dir/>
          <dgm:animOne val="branch"/>
          <dgm:animLvl val="lvl"/>
        </dgm:presLayoutVars>
      </dgm:prSet>
      <dgm:spPr/>
      <dgm:t>
        <a:bodyPr/>
        <a:lstStyle/>
        <a:p>
          <a:endParaRPr lang="en-US"/>
        </a:p>
      </dgm:t>
    </dgm:pt>
    <dgm:pt modelId="{FA3857AD-EBA9-4D76-96E9-8D30D5D36F56}" type="pres">
      <dgm:prSet presAssocID="{67906272-DA32-4757-BA64-FF7BB1422649}" presName="thickLine" presStyleLbl="alignNode1" presStyleIdx="0" presStyleCnt="1"/>
      <dgm:spPr/>
    </dgm:pt>
    <dgm:pt modelId="{7BC5E5B5-C989-4714-A2E7-9515B7E478B3}" type="pres">
      <dgm:prSet presAssocID="{67906272-DA32-4757-BA64-FF7BB1422649}" presName="horz1" presStyleCnt="0"/>
      <dgm:spPr/>
    </dgm:pt>
    <dgm:pt modelId="{FAC599E8-ECFF-4743-AAF7-BCB85002CDBF}" type="pres">
      <dgm:prSet presAssocID="{67906272-DA32-4757-BA64-FF7BB1422649}" presName="tx1" presStyleLbl="revTx" presStyleIdx="0" presStyleCnt="6" custScaleX="83212"/>
      <dgm:spPr/>
      <dgm:t>
        <a:bodyPr/>
        <a:lstStyle/>
        <a:p>
          <a:endParaRPr lang="en-US"/>
        </a:p>
      </dgm:t>
    </dgm:pt>
    <dgm:pt modelId="{B3AB4DAE-ADB9-4EF6-ADDA-EDF4B979672E}" type="pres">
      <dgm:prSet presAssocID="{67906272-DA32-4757-BA64-FF7BB1422649}" presName="vert1" presStyleCnt="0"/>
      <dgm:spPr/>
    </dgm:pt>
    <dgm:pt modelId="{CBFC696A-D86A-4378-AB89-976602151216}" type="pres">
      <dgm:prSet presAssocID="{D586202C-46CA-4439-9870-D79E1687CBF4}" presName="vertSpace2a" presStyleCnt="0"/>
      <dgm:spPr/>
    </dgm:pt>
    <dgm:pt modelId="{4A34F004-AE94-454B-8662-765A5632198D}" type="pres">
      <dgm:prSet presAssocID="{D586202C-46CA-4439-9870-D79E1687CBF4}" presName="horz2" presStyleCnt="0"/>
      <dgm:spPr/>
    </dgm:pt>
    <dgm:pt modelId="{DB0C1063-A4F2-4662-907B-D8A8554390A3}" type="pres">
      <dgm:prSet presAssocID="{D586202C-46CA-4439-9870-D79E1687CBF4}" presName="horzSpace2" presStyleCnt="0"/>
      <dgm:spPr/>
    </dgm:pt>
    <dgm:pt modelId="{1FF02432-A2EF-4C77-99C7-222C7D6ABFE2}" type="pres">
      <dgm:prSet presAssocID="{D586202C-46CA-4439-9870-D79E1687CBF4}" presName="tx2" presStyleLbl="revTx" presStyleIdx="1" presStyleCnt="6" custScaleX="97582" custScaleY="89343"/>
      <dgm:spPr/>
      <dgm:t>
        <a:bodyPr/>
        <a:lstStyle/>
        <a:p>
          <a:endParaRPr lang="en-US"/>
        </a:p>
      </dgm:t>
    </dgm:pt>
    <dgm:pt modelId="{A8E45EB9-685E-4CA4-9DA4-45B508DEABEC}" type="pres">
      <dgm:prSet presAssocID="{D586202C-46CA-4439-9870-D79E1687CBF4}" presName="vert2" presStyleCnt="0"/>
      <dgm:spPr/>
    </dgm:pt>
    <dgm:pt modelId="{670C44F7-F67F-486E-9F52-F75EAAFE3EE1}" type="pres">
      <dgm:prSet presAssocID="{D586202C-46CA-4439-9870-D79E1687CBF4}" presName="thinLine2b" presStyleLbl="callout" presStyleIdx="0" presStyleCnt="5"/>
      <dgm:spPr/>
    </dgm:pt>
    <dgm:pt modelId="{52C0C079-8F67-48A7-8BAD-F1BC98F55EFA}" type="pres">
      <dgm:prSet presAssocID="{D586202C-46CA-4439-9870-D79E1687CBF4}" presName="vertSpace2b" presStyleCnt="0"/>
      <dgm:spPr/>
    </dgm:pt>
    <dgm:pt modelId="{8843976F-1847-4768-9D2C-D1A743F247BC}" type="pres">
      <dgm:prSet presAssocID="{33DE0DF8-B15C-489B-B99B-EED8059BD31C}" presName="horz2" presStyleCnt="0"/>
      <dgm:spPr/>
    </dgm:pt>
    <dgm:pt modelId="{AF480F6F-E4E9-43AC-8808-3E67F223C60F}" type="pres">
      <dgm:prSet presAssocID="{33DE0DF8-B15C-489B-B99B-EED8059BD31C}" presName="horzSpace2" presStyleCnt="0"/>
      <dgm:spPr/>
    </dgm:pt>
    <dgm:pt modelId="{A34A4599-0704-4C5F-A7A1-627C6107C6E1}" type="pres">
      <dgm:prSet presAssocID="{33DE0DF8-B15C-489B-B99B-EED8059BD31C}" presName="tx2" presStyleLbl="revTx" presStyleIdx="2" presStyleCnt="6" custScaleX="96318" custScaleY="81375"/>
      <dgm:spPr/>
      <dgm:t>
        <a:bodyPr/>
        <a:lstStyle/>
        <a:p>
          <a:endParaRPr lang="en-US"/>
        </a:p>
      </dgm:t>
    </dgm:pt>
    <dgm:pt modelId="{5E3211CA-925A-4201-93B5-D1F76C013F91}" type="pres">
      <dgm:prSet presAssocID="{33DE0DF8-B15C-489B-B99B-EED8059BD31C}" presName="vert2" presStyleCnt="0"/>
      <dgm:spPr/>
    </dgm:pt>
    <dgm:pt modelId="{69D7CDFE-B112-46B1-95C8-3F9BBD3868FD}" type="pres">
      <dgm:prSet presAssocID="{33DE0DF8-B15C-489B-B99B-EED8059BD31C}" presName="thinLine2b" presStyleLbl="callout" presStyleIdx="1" presStyleCnt="5"/>
      <dgm:spPr/>
    </dgm:pt>
    <dgm:pt modelId="{C2EB6A75-00A7-4AB8-848A-E67B159E5B12}" type="pres">
      <dgm:prSet presAssocID="{33DE0DF8-B15C-489B-B99B-EED8059BD31C}" presName="vertSpace2b" presStyleCnt="0"/>
      <dgm:spPr/>
    </dgm:pt>
    <dgm:pt modelId="{D3207FE8-6081-4456-8CB2-A72C1A64B1E7}" type="pres">
      <dgm:prSet presAssocID="{00E4D8FE-1A01-4362-8241-3D2B9524F746}" presName="horz2" presStyleCnt="0"/>
      <dgm:spPr/>
    </dgm:pt>
    <dgm:pt modelId="{D847A9C0-3E63-4955-BB4E-AEBC1F91E3A7}" type="pres">
      <dgm:prSet presAssocID="{00E4D8FE-1A01-4362-8241-3D2B9524F746}" presName="horzSpace2" presStyleCnt="0"/>
      <dgm:spPr/>
    </dgm:pt>
    <dgm:pt modelId="{CC264AF0-0D9B-419E-82C3-A167BFCBD17D}" type="pres">
      <dgm:prSet presAssocID="{00E4D8FE-1A01-4362-8241-3D2B9524F746}" presName="tx2" presStyleLbl="revTx" presStyleIdx="3" presStyleCnt="6" custScaleX="98810" custScaleY="125128"/>
      <dgm:spPr/>
      <dgm:t>
        <a:bodyPr/>
        <a:lstStyle/>
        <a:p>
          <a:endParaRPr lang="en-US"/>
        </a:p>
      </dgm:t>
    </dgm:pt>
    <dgm:pt modelId="{1B602946-DDF1-4B85-993A-F584FB5E8C74}" type="pres">
      <dgm:prSet presAssocID="{00E4D8FE-1A01-4362-8241-3D2B9524F746}" presName="vert2" presStyleCnt="0"/>
      <dgm:spPr/>
    </dgm:pt>
    <dgm:pt modelId="{23CB8E76-ED9C-48DF-A612-F449C3EAB74E}" type="pres">
      <dgm:prSet presAssocID="{00E4D8FE-1A01-4362-8241-3D2B9524F746}" presName="thinLine2b" presStyleLbl="callout" presStyleIdx="2" presStyleCnt="5"/>
      <dgm:spPr/>
    </dgm:pt>
    <dgm:pt modelId="{E67D3CCA-60CD-42AD-ADBB-9C5CDA396199}" type="pres">
      <dgm:prSet presAssocID="{00E4D8FE-1A01-4362-8241-3D2B9524F746}" presName="vertSpace2b" presStyleCnt="0"/>
      <dgm:spPr/>
    </dgm:pt>
    <dgm:pt modelId="{D79D194D-2417-41FE-A300-F1CBFB990438}" type="pres">
      <dgm:prSet presAssocID="{74B13EAC-C4D7-4017-B4E0-CB0FE8EFC44A}" presName="horz2" presStyleCnt="0"/>
      <dgm:spPr/>
    </dgm:pt>
    <dgm:pt modelId="{F6757E35-774B-469F-BBF8-058A9B4E0A2F}" type="pres">
      <dgm:prSet presAssocID="{74B13EAC-C4D7-4017-B4E0-CB0FE8EFC44A}" presName="horzSpace2" presStyleCnt="0"/>
      <dgm:spPr/>
    </dgm:pt>
    <dgm:pt modelId="{DA35DAE2-2CEE-4644-BA46-8937EADD975C}" type="pres">
      <dgm:prSet presAssocID="{74B13EAC-C4D7-4017-B4E0-CB0FE8EFC44A}" presName="tx2" presStyleLbl="revTx" presStyleIdx="4" presStyleCnt="6" custScaleX="100446" custScaleY="83355" custLinFactNeighborY="19839"/>
      <dgm:spPr/>
      <dgm:t>
        <a:bodyPr/>
        <a:lstStyle/>
        <a:p>
          <a:endParaRPr lang="en-US"/>
        </a:p>
      </dgm:t>
    </dgm:pt>
    <dgm:pt modelId="{051B6F88-77AA-4B19-AEAD-CEDB50BCC6FE}" type="pres">
      <dgm:prSet presAssocID="{74B13EAC-C4D7-4017-B4E0-CB0FE8EFC44A}" presName="vert2" presStyleCnt="0"/>
      <dgm:spPr/>
    </dgm:pt>
    <dgm:pt modelId="{9214B846-EC89-4C3B-A182-B11902EF15BE}" type="pres">
      <dgm:prSet presAssocID="{74B13EAC-C4D7-4017-B4E0-CB0FE8EFC44A}" presName="thinLine2b" presStyleLbl="callout" presStyleIdx="3" presStyleCnt="5"/>
      <dgm:spPr/>
    </dgm:pt>
    <dgm:pt modelId="{5E238DBC-58AB-4201-B309-55C886E09951}" type="pres">
      <dgm:prSet presAssocID="{74B13EAC-C4D7-4017-B4E0-CB0FE8EFC44A}" presName="vertSpace2b" presStyleCnt="0"/>
      <dgm:spPr/>
    </dgm:pt>
    <dgm:pt modelId="{9AA2BE76-1BB9-4F46-9344-ECFD516164D2}" type="pres">
      <dgm:prSet presAssocID="{EF9CBF61-6B1B-440C-B8EE-5B59AD8C688F}" presName="horz2" presStyleCnt="0"/>
      <dgm:spPr/>
    </dgm:pt>
    <dgm:pt modelId="{37A48E15-CE6F-4507-84B6-C330A814C412}" type="pres">
      <dgm:prSet presAssocID="{EF9CBF61-6B1B-440C-B8EE-5B59AD8C688F}" presName="horzSpace2" presStyleCnt="0"/>
      <dgm:spPr/>
    </dgm:pt>
    <dgm:pt modelId="{D6972F1F-D0CF-431F-94E9-F9E021FD3F89}" type="pres">
      <dgm:prSet presAssocID="{EF9CBF61-6B1B-440C-B8EE-5B59AD8C688F}" presName="tx2" presStyleLbl="revTx" presStyleIdx="5" presStyleCnt="6" custScaleY="83009"/>
      <dgm:spPr/>
      <dgm:t>
        <a:bodyPr/>
        <a:lstStyle/>
        <a:p>
          <a:endParaRPr lang="en-US"/>
        </a:p>
      </dgm:t>
    </dgm:pt>
    <dgm:pt modelId="{97A13845-F86A-43B3-AD6B-08E4AD421E08}" type="pres">
      <dgm:prSet presAssocID="{EF9CBF61-6B1B-440C-B8EE-5B59AD8C688F}" presName="vert2" presStyleCnt="0"/>
      <dgm:spPr/>
    </dgm:pt>
    <dgm:pt modelId="{9C852DFA-96E5-4AC5-9CF3-B34CA0B3D0FA}" type="pres">
      <dgm:prSet presAssocID="{EF9CBF61-6B1B-440C-B8EE-5B59AD8C688F}" presName="thinLine2b" presStyleLbl="callout" presStyleIdx="4" presStyleCnt="5"/>
      <dgm:spPr/>
    </dgm:pt>
    <dgm:pt modelId="{30897DA9-F646-4F2E-85CD-86EC918A2CEB}" type="pres">
      <dgm:prSet presAssocID="{EF9CBF61-6B1B-440C-B8EE-5B59AD8C688F}" presName="vertSpace2b" presStyleCnt="0"/>
      <dgm:spPr/>
    </dgm:pt>
  </dgm:ptLst>
  <dgm:cxnLst>
    <dgm:cxn modelId="{20F95787-BF88-41A1-9886-159062DC7206}" srcId="{67906272-DA32-4757-BA64-FF7BB1422649}" destId="{33DE0DF8-B15C-489B-B99B-EED8059BD31C}" srcOrd="1" destOrd="0" parTransId="{1DAB6839-E6AA-4C70-A13D-1B321308487E}" sibTransId="{543AC18A-CBE5-4CD8-9DE5-577A106311B2}"/>
    <dgm:cxn modelId="{B8BB724F-CBCD-44A7-A3CB-E72BA2328604}" type="presOf" srcId="{67906272-DA32-4757-BA64-FF7BB1422649}" destId="{FAC599E8-ECFF-4743-AAF7-BCB85002CDBF}" srcOrd="0" destOrd="0" presId="urn:microsoft.com/office/officeart/2008/layout/LinedList"/>
    <dgm:cxn modelId="{C5293576-75D7-4E28-A9FB-2E38E4A197B9}" type="presOf" srcId="{EF9CBF61-6B1B-440C-B8EE-5B59AD8C688F}" destId="{D6972F1F-D0CF-431F-94E9-F9E021FD3F89}" srcOrd="0" destOrd="0" presId="urn:microsoft.com/office/officeart/2008/layout/LinedList"/>
    <dgm:cxn modelId="{8A4CBA8B-534F-4F3D-B1F7-3A53D8D5D3CC}" type="presOf" srcId="{D6A03298-50B1-4FF8-A0EB-00C211C9C9FB}" destId="{ABE568AE-4FBA-41D9-93FF-6E5CAE1E6ECD}" srcOrd="0" destOrd="0" presId="urn:microsoft.com/office/officeart/2008/layout/LinedList"/>
    <dgm:cxn modelId="{8CE16F6B-BE67-4C50-BC79-7682EF911DFA}" type="presOf" srcId="{33DE0DF8-B15C-489B-B99B-EED8059BD31C}" destId="{A34A4599-0704-4C5F-A7A1-627C6107C6E1}" srcOrd="0" destOrd="0" presId="urn:microsoft.com/office/officeart/2008/layout/LinedList"/>
    <dgm:cxn modelId="{19446360-5929-4036-A31C-34189343E3C4}" type="presOf" srcId="{74B13EAC-C4D7-4017-B4E0-CB0FE8EFC44A}" destId="{DA35DAE2-2CEE-4644-BA46-8937EADD975C}" srcOrd="0" destOrd="0" presId="urn:microsoft.com/office/officeart/2008/layout/LinedList"/>
    <dgm:cxn modelId="{EBE26ACE-2985-4277-9E2A-C1CB16643C03}" srcId="{67906272-DA32-4757-BA64-FF7BB1422649}" destId="{D586202C-46CA-4439-9870-D79E1687CBF4}" srcOrd="0" destOrd="0" parTransId="{787308C9-9F39-4D2B-B0B3-C6EAC0C83FF0}" sibTransId="{03363664-B140-420E-BCED-6FC3F9517AD7}"/>
    <dgm:cxn modelId="{6047A793-F3D5-4AE2-917E-15499AC280E9}" srcId="{67906272-DA32-4757-BA64-FF7BB1422649}" destId="{74B13EAC-C4D7-4017-B4E0-CB0FE8EFC44A}" srcOrd="3" destOrd="0" parTransId="{645FDD1C-F392-4E8F-B100-551E4DFFFB98}" sibTransId="{1EA4AED0-12CC-4A44-8CD9-3468574C17D9}"/>
    <dgm:cxn modelId="{9CC0F887-3648-4E38-8A72-1E47A857D1F6}" srcId="{67906272-DA32-4757-BA64-FF7BB1422649}" destId="{00E4D8FE-1A01-4362-8241-3D2B9524F746}" srcOrd="2" destOrd="0" parTransId="{79CE7BFB-A07C-4033-8269-65F5E0A8FDAC}" sibTransId="{607C5C72-1896-4105-A753-4584C5CD2600}"/>
    <dgm:cxn modelId="{5A83E809-651D-4BDD-A7DB-7FA4CBC5EA81}" srcId="{67906272-DA32-4757-BA64-FF7BB1422649}" destId="{EF9CBF61-6B1B-440C-B8EE-5B59AD8C688F}" srcOrd="4" destOrd="0" parTransId="{C92C5240-54CB-48EB-B12A-8635170E91E5}" sibTransId="{EBF06D61-87CC-4647-AA13-9500E58A6FC3}"/>
    <dgm:cxn modelId="{8F26E1D6-6595-44B7-8C8D-D8F012AE0F08}" type="presOf" srcId="{D586202C-46CA-4439-9870-D79E1687CBF4}" destId="{1FF02432-A2EF-4C77-99C7-222C7D6ABFE2}" srcOrd="0" destOrd="0" presId="urn:microsoft.com/office/officeart/2008/layout/LinedList"/>
    <dgm:cxn modelId="{6C60B8E1-3860-4662-B916-86535C9EE67E}" srcId="{D6A03298-50B1-4FF8-A0EB-00C211C9C9FB}" destId="{67906272-DA32-4757-BA64-FF7BB1422649}" srcOrd="0" destOrd="0" parTransId="{F2541326-E233-4F0B-BB7B-0769AC8B2FE3}" sibTransId="{2C5035C2-D006-4370-8A95-819FEEB70B1A}"/>
    <dgm:cxn modelId="{C4F2B23A-FD75-497D-A60E-CB61D4EE03E6}" type="presOf" srcId="{00E4D8FE-1A01-4362-8241-3D2B9524F746}" destId="{CC264AF0-0D9B-419E-82C3-A167BFCBD17D}" srcOrd="0" destOrd="0" presId="urn:microsoft.com/office/officeart/2008/layout/LinedList"/>
    <dgm:cxn modelId="{1BE06B0A-AC5E-4A63-9B32-D5A15485E6D9}" type="presParOf" srcId="{ABE568AE-4FBA-41D9-93FF-6E5CAE1E6ECD}" destId="{FA3857AD-EBA9-4D76-96E9-8D30D5D36F56}" srcOrd="0" destOrd="0" presId="urn:microsoft.com/office/officeart/2008/layout/LinedList"/>
    <dgm:cxn modelId="{D9EE3F49-B15B-4E05-B5D2-5689C7642EEE}" type="presParOf" srcId="{ABE568AE-4FBA-41D9-93FF-6E5CAE1E6ECD}" destId="{7BC5E5B5-C989-4714-A2E7-9515B7E478B3}" srcOrd="1" destOrd="0" presId="urn:microsoft.com/office/officeart/2008/layout/LinedList"/>
    <dgm:cxn modelId="{5EE8A08E-2DE5-4CD5-B288-3ABDC981A17A}" type="presParOf" srcId="{7BC5E5B5-C989-4714-A2E7-9515B7E478B3}" destId="{FAC599E8-ECFF-4743-AAF7-BCB85002CDBF}" srcOrd="0" destOrd="0" presId="urn:microsoft.com/office/officeart/2008/layout/LinedList"/>
    <dgm:cxn modelId="{DCD14B81-8D0F-4AFA-B995-F14839CA71D6}" type="presParOf" srcId="{7BC5E5B5-C989-4714-A2E7-9515B7E478B3}" destId="{B3AB4DAE-ADB9-4EF6-ADDA-EDF4B979672E}" srcOrd="1" destOrd="0" presId="urn:microsoft.com/office/officeart/2008/layout/LinedList"/>
    <dgm:cxn modelId="{967FF71F-C727-4D35-8389-AE0697A21430}" type="presParOf" srcId="{B3AB4DAE-ADB9-4EF6-ADDA-EDF4B979672E}" destId="{CBFC696A-D86A-4378-AB89-976602151216}" srcOrd="0" destOrd="0" presId="urn:microsoft.com/office/officeart/2008/layout/LinedList"/>
    <dgm:cxn modelId="{96165980-8589-4920-A5F3-9B4BBC0FE257}" type="presParOf" srcId="{B3AB4DAE-ADB9-4EF6-ADDA-EDF4B979672E}" destId="{4A34F004-AE94-454B-8662-765A5632198D}" srcOrd="1" destOrd="0" presId="urn:microsoft.com/office/officeart/2008/layout/LinedList"/>
    <dgm:cxn modelId="{7492E06F-A15A-477A-87C6-CEBDDD6C50B0}" type="presParOf" srcId="{4A34F004-AE94-454B-8662-765A5632198D}" destId="{DB0C1063-A4F2-4662-907B-D8A8554390A3}" srcOrd="0" destOrd="0" presId="urn:microsoft.com/office/officeart/2008/layout/LinedList"/>
    <dgm:cxn modelId="{827CDDAF-82A3-4200-9CB0-29A3554C5F95}" type="presParOf" srcId="{4A34F004-AE94-454B-8662-765A5632198D}" destId="{1FF02432-A2EF-4C77-99C7-222C7D6ABFE2}" srcOrd="1" destOrd="0" presId="urn:microsoft.com/office/officeart/2008/layout/LinedList"/>
    <dgm:cxn modelId="{9E0EBC66-314B-4D5E-BA26-9968274111B4}" type="presParOf" srcId="{4A34F004-AE94-454B-8662-765A5632198D}" destId="{A8E45EB9-685E-4CA4-9DA4-45B508DEABEC}" srcOrd="2" destOrd="0" presId="urn:microsoft.com/office/officeart/2008/layout/LinedList"/>
    <dgm:cxn modelId="{F1B2FE96-79C7-41D4-B861-B0FDB217A4F2}" type="presParOf" srcId="{B3AB4DAE-ADB9-4EF6-ADDA-EDF4B979672E}" destId="{670C44F7-F67F-486E-9F52-F75EAAFE3EE1}" srcOrd="2" destOrd="0" presId="urn:microsoft.com/office/officeart/2008/layout/LinedList"/>
    <dgm:cxn modelId="{60684E22-A037-49D3-8D47-BFD5B1AA9762}" type="presParOf" srcId="{B3AB4DAE-ADB9-4EF6-ADDA-EDF4B979672E}" destId="{52C0C079-8F67-48A7-8BAD-F1BC98F55EFA}" srcOrd="3" destOrd="0" presId="urn:microsoft.com/office/officeart/2008/layout/LinedList"/>
    <dgm:cxn modelId="{14FDB35F-244A-4BC7-A737-8440BBA81940}" type="presParOf" srcId="{B3AB4DAE-ADB9-4EF6-ADDA-EDF4B979672E}" destId="{8843976F-1847-4768-9D2C-D1A743F247BC}" srcOrd="4" destOrd="0" presId="urn:microsoft.com/office/officeart/2008/layout/LinedList"/>
    <dgm:cxn modelId="{7681935F-C51C-4C78-BF4F-DA6FF2F9EB2A}" type="presParOf" srcId="{8843976F-1847-4768-9D2C-D1A743F247BC}" destId="{AF480F6F-E4E9-43AC-8808-3E67F223C60F}" srcOrd="0" destOrd="0" presId="urn:microsoft.com/office/officeart/2008/layout/LinedList"/>
    <dgm:cxn modelId="{8364B554-208E-48D9-9D1E-D692071148E6}" type="presParOf" srcId="{8843976F-1847-4768-9D2C-D1A743F247BC}" destId="{A34A4599-0704-4C5F-A7A1-627C6107C6E1}" srcOrd="1" destOrd="0" presId="urn:microsoft.com/office/officeart/2008/layout/LinedList"/>
    <dgm:cxn modelId="{43C0D5A1-1560-431D-8CD7-5092B8A2B7ED}" type="presParOf" srcId="{8843976F-1847-4768-9D2C-D1A743F247BC}" destId="{5E3211CA-925A-4201-93B5-D1F76C013F91}" srcOrd="2" destOrd="0" presId="urn:microsoft.com/office/officeart/2008/layout/LinedList"/>
    <dgm:cxn modelId="{D72DA62B-11D2-4D06-8C72-D193734AC128}" type="presParOf" srcId="{B3AB4DAE-ADB9-4EF6-ADDA-EDF4B979672E}" destId="{69D7CDFE-B112-46B1-95C8-3F9BBD3868FD}" srcOrd="5" destOrd="0" presId="urn:microsoft.com/office/officeart/2008/layout/LinedList"/>
    <dgm:cxn modelId="{17DE6334-95B6-4AE8-84AD-024A4FE42F6E}" type="presParOf" srcId="{B3AB4DAE-ADB9-4EF6-ADDA-EDF4B979672E}" destId="{C2EB6A75-00A7-4AB8-848A-E67B159E5B12}" srcOrd="6" destOrd="0" presId="urn:microsoft.com/office/officeart/2008/layout/LinedList"/>
    <dgm:cxn modelId="{9789AC65-3392-4AF2-ADEF-7B054CA7C062}" type="presParOf" srcId="{B3AB4DAE-ADB9-4EF6-ADDA-EDF4B979672E}" destId="{D3207FE8-6081-4456-8CB2-A72C1A64B1E7}" srcOrd="7" destOrd="0" presId="urn:microsoft.com/office/officeart/2008/layout/LinedList"/>
    <dgm:cxn modelId="{62A41FA9-ED66-42CD-8863-E4B2A8FD7A28}" type="presParOf" srcId="{D3207FE8-6081-4456-8CB2-A72C1A64B1E7}" destId="{D847A9C0-3E63-4955-BB4E-AEBC1F91E3A7}" srcOrd="0" destOrd="0" presId="urn:microsoft.com/office/officeart/2008/layout/LinedList"/>
    <dgm:cxn modelId="{5CB563D5-CC47-4A5F-96C4-2BF765DF59F0}" type="presParOf" srcId="{D3207FE8-6081-4456-8CB2-A72C1A64B1E7}" destId="{CC264AF0-0D9B-419E-82C3-A167BFCBD17D}" srcOrd="1" destOrd="0" presId="urn:microsoft.com/office/officeart/2008/layout/LinedList"/>
    <dgm:cxn modelId="{8B952919-6F5B-4E08-9984-52CFAC401FC1}" type="presParOf" srcId="{D3207FE8-6081-4456-8CB2-A72C1A64B1E7}" destId="{1B602946-DDF1-4B85-993A-F584FB5E8C74}" srcOrd="2" destOrd="0" presId="urn:microsoft.com/office/officeart/2008/layout/LinedList"/>
    <dgm:cxn modelId="{D4B3D8DE-57D3-430D-A2E2-510573FB6702}" type="presParOf" srcId="{B3AB4DAE-ADB9-4EF6-ADDA-EDF4B979672E}" destId="{23CB8E76-ED9C-48DF-A612-F449C3EAB74E}" srcOrd="8" destOrd="0" presId="urn:microsoft.com/office/officeart/2008/layout/LinedList"/>
    <dgm:cxn modelId="{E45F4130-7ADD-4D2E-9D24-EDA47EE3DAF4}" type="presParOf" srcId="{B3AB4DAE-ADB9-4EF6-ADDA-EDF4B979672E}" destId="{E67D3CCA-60CD-42AD-ADBB-9C5CDA396199}" srcOrd="9" destOrd="0" presId="urn:microsoft.com/office/officeart/2008/layout/LinedList"/>
    <dgm:cxn modelId="{FC3B290C-87B5-49A1-9AB4-B92C2F101049}" type="presParOf" srcId="{B3AB4DAE-ADB9-4EF6-ADDA-EDF4B979672E}" destId="{D79D194D-2417-41FE-A300-F1CBFB990438}" srcOrd="10" destOrd="0" presId="urn:microsoft.com/office/officeart/2008/layout/LinedList"/>
    <dgm:cxn modelId="{EF6732BE-E94A-455D-88B6-2B56F05E5A1B}" type="presParOf" srcId="{D79D194D-2417-41FE-A300-F1CBFB990438}" destId="{F6757E35-774B-469F-BBF8-058A9B4E0A2F}" srcOrd="0" destOrd="0" presId="urn:microsoft.com/office/officeart/2008/layout/LinedList"/>
    <dgm:cxn modelId="{F3EA08A8-8436-425A-AE1F-CA27BA11A77C}" type="presParOf" srcId="{D79D194D-2417-41FE-A300-F1CBFB990438}" destId="{DA35DAE2-2CEE-4644-BA46-8937EADD975C}" srcOrd="1" destOrd="0" presId="urn:microsoft.com/office/officeart/2008/layout/LinedList"/>
    <dgm:cxn modelId="{81F90427-9983-4621-ADDA-7A5A31AE47C8}" type="presParOf" srcId="{D79D194D-2417-41FE-A300-F1CBFB990438}" destId="{051B6F88-77AA-4B19-AEAD-CEDB50BCC6FE}" srcOrd="2" destOrd="0" presId="urn:microsoft.com/office/officeart/2008/layout/LinedList"/>
    <dgm:cxn modelId="{501E939C-FDB6-4F55-8EE9-23CA15D55A8D}" type="presParOf" srcId="{B3AB4DAE-ADB9-4EF6-ADDA-EDF4B979672E}" destId="{9214B846-EC89-4C3B-A182-B11902EF15BE}" srcOrd="11" destOrd="0" presId="urn:microsoft.com/office/officeart/2008/layout/LinedList"/>
    <dgm:cxn modelId="{FE21A3E9-2972-45E3-BFED-409FDCB2FB36}" type="presParOf" srcId="{B3AB4DAE-ADB9-4EF6-ADDA-EDF4B979672E}" destId="{5E238DBC-58AB-4201-B309-55C886E09951}" srcOrd="12" destOrd="0" presId="urn:microsoft.com/office/officeart/2008/layout/LinedList"/>
    <dgm:cxn modelId="{6D3C1CC6-B1C5-44B3-AA48-31985F535E2A}" type="presParOf" srcId="{B3AB4DAE-ADB9-4EF6-ADDA-EDF4B979672E}" destId="{9AA2BE76-1BB9-4F46-9344-ECFD516164D2}" srcOrd="13" destOrd="0" presId="urn:microsoft.com/office/officeart/2008/layout/LinedList"/>
    <dgm:cxn modelId="{EA7E4377-AD30-4CAD-B8BF-00BB97946B08}" type="presParOf" srcId="{9AA2BE76-1BB9-4F46-9344-ECFD516164D2}" destId="{37A48E15-CE6F-4507-84B6-C330A814C412}" srcOrd="0" destOrd="0" presId="urn:microsoft.com/office/officeart/2008/layout/LinedList"/>
    <dgm:cxn modelId="{50BBFEF2-634E-41C4-9873-DB0CF7FEDE15}" type="presParOf" srcId="{9AA2BE76-1BB9-4F46-9344-ECFD516164D2}" destId="{D6972F1F-D0CF-431F-94E9-F9E021FD3F89}" srcOrd="1" destOrd="0" presId="urn:microsoft.com/office/officeart/2008/layout/LinedList"/>
    <dgm:cxn modelId="{025D91DF-50F1-4D9F-B0BC-DB76DDFF0866}" type="presParOf" srcId="{9AA2BE76-1BB9-4F46-9344-ECFD516164D2}" destId="{97A13845-F86A-43B3-AD6B-08E4AD421E08}" srcOrd="2" destOrd="0" presId="urn:microsoft.com/office/officeart/2008/layout/LinedList"/>
    <dgm:cxn modelId="{CD3B5412-D05D-44A8-B1E3-2E77C42220BD}" type="presParOf" srcId="{B3AB4DAE-ADB9-4EF6-ADDA-EDF4B979672E}" destId="{9C852DFA-96E5-4AC5-9CF3-B34CA0B3D0FA}" srcOrd="14" destOrd="0" presId="urn:microsoft.com/office/officeart/2008/layout/LinedList"/>
    <dgm:cxn modelId="{D328F593-34E7-459B-847B-DDD55B279335}" type="presParOf" srcId="{B3AB4DAE-ADB9-4EF6-ADDA-EDF4B979672E}" destId="{30897DA9-F646-4F2E-85CD-86EC918A2CEB}"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A03298-50B1-4FF8-A0EB-00C211C9C9F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906272-DA32-4757-BA64-FF7BB1422649}">
      <dgm:prSet phldrT="[Text]" custT="1"/>
      <dgm:spPr/>
      <dgm:t>
        <a:bodyPr vert="horz"/>
        <a:lstStyle/>
        <a:p>
          <a:pPr algn="l">
            <a:lnSpc>
              <a:spcPct val="90000"/>
            </a:lnSpc>
          </a:pPr>
          <a:endParaRPr lang="en-US" sz="1100" b="1" dirty="0" smtClean="0">
            <a:latin typeface="+mj-lt"/>
          </a:endParaRPr>
        </a:p>
        <a:p>
          <a:pPr algn="l">
            <a:lnSpc>
              <a:spcPct val="90000"/>
            </a:lnSpc>
          </a:pPr>
          <a:endParaRPr lang="en-US" sz="1100" b="1" dirty="0" smtClean="0">
            <a:latin typeface="+mj-lt"/>
          </a:endParaRPr>
        </a:p>
        <a:p>
          <a:pPr algn="l">
            <a:lnSpc>
              <a:spcPct val="90000"/>
            </a:lnSpc>
          </a:pPr>
          <a:endParaRPr lang="en-US" sz="1100" b="1" dirty="0" smtClean="0">
            <a:latin typeface="+mj-lt"/>
          </a:endParaRPr>
        </a:p>
        <a:p>
          <a:pPr algn="l">
            <a:lnSpc>
              <a:spcPct val="90000"/>
            </a:lnSpc>
          </a:pPr>
          <a:endParaRPr lang="en-US" sz="1100" b="1" dirty="0" smtClean="0">
            <a:latin typeface="+mj-lt"/>
          </a:endParaRPr>
        </a:p>
        <a:p>
          <a:pPr algn="l">
            <a:lnSpc>
              <a:spcPct val="90000"/>
            </a:lnSpc>
          </a:pPr>
          <a:endParaRPr lang="en-US" sz="1100" b="1" dirty="0" smtClean="0">
            <a:latin typeface="+mj-lt"/>
          </a:endParaRPr>
        </a:p>
        <a:p>
          <a:pPr algn="l">
            <a:lnSpc>
              <a:spcPct val="90000"/>
            </a:lnSpc>
          </a:pPr>
          <a:endParaRPr lang="en-US" sz="1100" b="1" dirty="0" smtClean="0">
            <a:latin typeface="+mj-lt"/>
          </a:endParaRPr>
        </a:p>
        <a:p>
          <a:pPr algn="l">
            <a:lnSpc>
              <a:spcPct val="90000"/>
            </a:lnSpc>
          </a:pPr>
          <a:endParaRPr lang="en-US" sz="1100" b="1" dirty="0" smtClean="0">
            <a:latin typeface="+mj-lt"/>
          </a:endParaRPr>
        </a:p>
        <a:p>
          <a:pPr algn="l">
            <a:lnSpc>
              <a:spcPct val="90000"/>
            </a:lnSpc>
          </a:pPr>
          <a:endParaRPr lang="en-US" sz="1100" b="1" dirty="0" smtClean="0">
            <a:latin typeface="+mj-lt"/>
          </a:endParaRPr>
        </a:p>
        <a:p>
          <a:pPr algn="ctr">
            <a:lnSpc>
              <a:spcPct val="100000"/>
            </a:lnSpc>
          </a:pPr>
          <a:r>
            <a:rPr lang="en-US" sz="2000" b="1" dirty="0" smtClean="0">
              <a:latin typeface="+mj-lt"/>
              <a:ea typeface="Cambria" panose="02040503050406030204" pitchFamily="18" charset="0"/>
            </a:rPr>
            <a:t>Food </a:t>
          </a:r>
        </a:p>
        <a:p>
          <a:pPr algn="ctr">
            <a:lnSpc>
              <a:spcPct val="100000"/>
            </a:lnSpc>
          </a:pPr>
          <a:r>
            <a:rPr lang="en-US" sz="2000" b="1" dirty="0" smtClean="0">
              <a:latin typeface="+mj-lt"/>
              <a:ea typeface="Cambria" panose="02040503050406030204" pitchFamily="18" charset="0"/>
            </a:rPr>
            <a:t>for </a:t>
          </a:r>
        </a:p>
        <a:p>
          <a:pPr algn="ctr">
            <a:lnSpc>
              <a:spcPct val="100000"/>
            </a:lnSpc>
          </a:pPr>
          <a:r>
            <a:rPr lang="en-US" sz="2000" b="1" dirty="0" smtClean="0">
              <a:latin typeface="+mj-lt"/>
              <a:ea typeface="Cambria" panose="02040503050406030204" pitchFamily="18" charset="0"/>
            </a:rPr>
            <a:t>Thought</a:t>
          </a:r>
          <a:endParaRPr lang="en-US" sz="2000" b="1" dirty="0">
            <a:latin typeface="+mj-lt"/>
            <a:ea typeface="Cambria" panose="02040503050406030204" pitchFamily="18" charset="0"/>
          </a:endParaRPr>
        </a:p>
      </dgm:t>
    </dgm:pt>
    <dgm:pt modelId="{F2541326-E233-4F0B-BB7B-0769AC8B2FE3}" type="parTrans" cxnId="{6C60B8E1-3860-4662-B916-86535C9EE67E}">
      <dgm:prSet/>
      <dgm:spPr/>
      <dgm:t>
        <a:bodyPr/>
        <a:lstStyle/>
        <a:p>
          <a:pPr algn="l"/>
          <a:endParaRPr lang="en-US" sz="1100" b="1">
            <a:latin typeface="+mj-lt"/>
          </a:endParaRPr>
        </a:p>
      </dgm:t>
    </dgm:pt>
    <dgm:pt modelId="{2C5035C2-D006-4370-8A95-819FEEB70B1A}" type="sibTrans" cxnId="{6C60B8E1-3860-4662-B916-86535C9EE67E}">
      <dgm:prSet/>
      <dgm:spPr/>
      <dgm:t>
        <a:bodyPr/>
        <a:lstStyle/>
        <a:p>
          <a:pPr algn="l"/>
          <a:endParaRPr lang="en-US" sz="1100" b="1">
            <a:latin typeface="+mj-lt"/>
          </a:endParaRPr>
        </a:p>
      </dgm:t>
    </dgm:pt>
    <dgm:pt modelId="{33DE0DF8-B15C-489B-B99B-EED8059BD31C}">
      <dgm:prSet phldrT="[Text]" custT="1"/>
      <dgm:spPr/>
      <dgm:t>
        <a:bodyPr/>
        <a:lstStyle/>
        <a:p>
          <a:pPr algn="l"/>
          <a:r>
            <a:rPr lang="en-US" sz="1400" b="1" dirty="0" smtClean="0">
              <a:latin typeface="+mj-lt"/>
              <a:ea typeface="Cambria" panose="02040503050406030204" pitchFamily="18" charset="0"/>
            </a:rPr>
            <a:t>If we decide to work together we can get the revenue needed to build our country. This is affirmed in  Genesis 11:6 which says:</a:t>
          </a:r>
        </a:p>
        <a:p>
          <a:pPr algn="l"/>
          <a:r>
            <a:rPr lang="en-US" sz="1400" b="1" dirty="0" smtClean="0">
              <a:latin typeface="+mj-lt"/>
              <a:ea typeface="Cambria" panose="02040503050406030204" pitchFamily="18" charset="0"/>
            </a:rPr>
            <a:t>“Look!” he said. “The people are united, and they all speak the same language. After this, nothing they set out to do will be impossible for them!  (Genesis 11:6 NLT)</a:t>
          </a:r>
          <a:endParaRPr lang="en-US" sz="1400" b="1" dirty="0">
            <a:latin typeface="+mj-lt"/>
            <a:ea typeface="Cambria" panose="02040503050406030204" pitchFamily="18" charset="0"/>
          </a:endParaRPr>
        </a:p>
      </dgm:t>
    </dgm:pt>
    <dgm:pt modelId="{1DAB6839-E6AA-4C70-A13D-1B321308487E}" type="parTrans" cxnId="{20F95787-BF88-41A1-9886-159062DC7206}">
      <dgm:prSet/>
      <dgm:spPr/>
      <dgm:t>
        <a:bodyPr/>
        <a:lstStyle/>
        <a:p>
          <a:pPr algn="l"/>
          <a:endParaRPr lang="en-US" sz="1100" b="1">
            <a:latin typeface="+mj-lt"/>
          </a:endParaRPr>
        </a:p>
      </dgm:t>
    </dgm:pt>
    <dgm:pt modelId="{543AC18A-CBE5-4CD8-9DE5-577A106311B2}" type="sibTrans" cxnId="{20F95787-BF88-41A1-9886-159062DC7206}">
      <dgm:prSet/>
      <dgm:spPr/>
      <dgm:t>
        <a:bodyPr/>
        <a:lstStyle/>
        <a:p>
          <a:pPr algn="l"/>
          <a:endParaRPr lang="en-US" sz="1100" b="1">
            <a:latin typeface="+mj-lt"/>
          </a:endParaRPr>
        </a:p>
      </dgm:t>
    </dgm:pt>
    <dgm:pt modelId="{D586202C-46CA-4439-9870-D79E1687CBF4}">
      <dgm:prSet phldrT="[Text]" custT="1"/>
      <dgm:spPr/>
      <dgm:t>
        <a:bodyPr/>
        <a:lstStyle/>
        <a:p>
          <a:pPr algn="l"/>
          <a:r>
            <a:rPr lang="en-US" sz="1100" b="1" dirty="0" smtClean="0">
              <a:latin typeface="+mj-lt"/>
            </a:rPr>
            <a:t> </a:t>
          </a:r>
          <a:r>
            <a:rPr lang="en-US" sz="1400" b="1" dirty="0" smtClean="0">
              <a:latin typeface="+mj-lt"/>
              <a:ea typeface="Cambria" panose="02040503050406030204" pitchFamily="18" charset="0"/>
            </a:rPr>
            <a:t>National Anthem – 2</a:t>
          </a:r>
          <a:r>
            <a:rPr lang="en-US" sz="1400" b="1" baseline="30000" dirty="0" smtClean="0">
              <a:latin typeface="+mj-lt"/>
              <a:ea typeface="Cambria" panose="02040503050406030204" pitchFamily="18" charset="0"/>
            </a:rPr>
            <a:t>nd</a:t>
          </a:r>
          <a:r>
            <a:rPr lang="en-US" sz="1400" b="1" dirty="0" smtClean="0">
              <a:latin typeface="+mj-lt"/>
              <a:ea typeface="Cambria" panose="02040503050406030204" pitchFamily="18" charset="0"/>
            </a:rPr>
            <a:t> Stanza</a:t>
          </a:r>
        </a:p>
        <a:p>
          <a:pPr algn="l"/>
          <a:r>
            <a:rPr lang="en-US" sz="1100" dirty="0" smtClean="0">
              <a:latin typeface="+mj-lt"/>
            </a:rPr>
            <a:t/>
          </a:r>
          <a:br>
            <a:rPr lang="en-US" sz="1100" dirty="0" smtClean="0">
              <a:latin typeface="+mj-lt"/>
            </a:rPr>
          </a:br>
          <a:r>
            <a:rPr lang="en-US" sz="1100" dirty="0" smtClean="0">
              <a:latin typeface="+mj-lt"/>
            </a:rPr>
            <a:t>	</a:t>
          </a:r>
          <a:r>
            <a:rPr lang="en-US" sz="1400" b="1" dirty="0" smtClean="0">
              <a:latin typeface="+mj-lt"/>
              <a:ea typeface="Cambria" panose="02040503050406030204" pitchFamily="18" charset="0"/>
            </a:rPr>
            <a:t>Hail to thy name, O Ghana,</a:t>
          </a:r>
          <a:br>
            <a:rPr lang="en-US" sz="1400" b="1" dirty="0" smtClean="0">
              <a:latin typeface="+mj-lt"/>
              <a:ea typeface="Cambria" panose="02040503050406030204" pitchFamily="18" charset="0"/>
            </a:rPr>
          </a:br>
          <a:r>
            <a:rPr lang="en-US" sz="1400" b="1" dirty="0" smtClean="0">
              <a:latin typeface="+mj-lt"/>
              <a:ea typeface="Cambria" panose="02040503050406030204" pitchFamily="18" charset="0"/>
            </a:rPr>
            <a:t>	To thee we make our solemn vow: </a:t>
          </a:r>
          <a:br>
            <a:rPr lang="en-US" sz="1400" b="1" dirty="0" smtClean="0">
              <a:latin typeface="+mj-lt"/>
              <a:ea typeface="Cambria" panose="02040503050406030204" pitchFamily="18" charset="0"/>
            </a:rPr>
          </a:br>
          <a:r>
            <a:rPr lang="en-US" sz="1400" b="1" dirty="0" smtClean="0">
              <a:latin typeface="+mj-lt"/>
              <a:ea typeface="Cambria" panose="02040503050406030204" pitchFamily="18" charset="0"/>
            </a:rPr>
            <a:t>	Steadfast to build together </a:t>
          </a:r>
          <a:br>
            <a:rPr lang="en-US" sz="1400" b="1" dirty="0" smtClean="0">
              <a:latin typeface="+mj-lt"/>
              <a:ea typeface="Cambria" panose="02040503050406030204" pitchFamily="18" charset="0"/>
            </a:rPr>
          </a:br>
          <a:r>
            <a:rPr lang="en-US" sz="1400" b="1" dirty="0" smtClean="0">
              <a:latin typeface="+mj-lt"/>
              <a:ea typeface="Cambria" panose="02040503050406030204" pitchFamily="18" charset="0"/>
            </a:rPr>
            <a:t>	A nation strong in Unity; </a:t>
          </a:r>
          <a:br>
            <a:rPr lang="en-US" sz="1400" b="1" dirty="0" smtClean="0">
              <a:latin typeface="+mj-lt"/>
              <a:ea typeface="Cambria" panose="02040503050406030204" pitchFamily="18" charset="0"/>
            </a:rPr>
          </a:br>
          <a:r>
            <a:rPr lang="en-US" sz="1400" b="1" dirty="0" smtClean="0">
              <a:latin typeface="+mj-lt"/>
              <a:ea typeface="Cambria" panose="02040503050406030204" pitchFamily="18" charset="0"/>
            </a:rPr>
            <a:t>	With our gifts of mind and strength of arm,</a:t>
          </a:r>
          <a:br>
            <a:rPr lang="en-US" sz="1400" b="1" dirty="0" smtClean="0">
              <a:latin typeface="+mj-lt"/>
              <a:ea typeface="Cambria" panose="02040503050406030204" pitchFamily="18" charset="0"/>
            </a:rPr>
          </a:br>
          <a:r>
            <a:rPr lang="en-US" sz="1400" b="1" dirty="0" smtClean="0">
              <a:latin typeface="+mj-lt"/>
              <a:ea typeface="Cambria" panose="02040503050406030204" pitchFamily="18" charset="0"/>
            </a:rPr>
            <a:t>	Whether night or day, in mist or storm, </a:t>
          </a:r>
          <a:br>
            <a:rPr lang="en-US" sz="1400" b="1" dirty="0" smtClean="0">
              <a:latin typeface="+mj-lt"/>
              <a:ea typeface="Cambria" panose="02040503050406030204" pitchFamily="18" charset="0"/>
            </a:rPr>
          </a:br>
          <a:r>
            <a:rPr lang="en-US" sz="1400" b="1" dirty="0" smtClean="0">
              <a:latin typeface="+mj-lt"/>
              <a:ea typeface="Cambria" panose="02040503050406030204" pitchFamily="18" charset="0"/>
            </a:rPr>
            <a:t>	In every need </a:t>
          </a:r>
          <a:r>
            <a:rPr lang="en-US" sz="1400" b="1" dirty="0" err="1" smtClean="0">
              <a:latin typeface="+mj-lt"/>
              <a:ea typeface="Cambria" panose="02040503050406030204" pitchFamily="18" charset="0"/>
            </a:rPr>
            <a:t>what'er</a:t>
          </a:r>
          <a:r>
            <a:rPr lang="en-US" sz="1400" b="1" dirty="0" smtClean="0">
              <a:latin typeface="+mj-lt"/>
              <a:ea typeface="Cambria" panose="02040503050406030204" pitchFamily="18" charset="0"/>
            </a:rPr>
            <a:t> the call may be, </a:t>
          </a:r>
          <a:br>
            <a:rPr lang="en-US" sz="1400" b="1" dirty="0" smtClean="0">
              <a:latin typeface="+mj-lt"/>
              <a:ea typeface="Cambria" panose="02040503050406030204" pitchFamily="18" charset="0"/>
            </a:rPr>
          </a:br>
          <a:r>
            <a:rPr lang="en-US" sz="1400" b="1" dirty="0" smtClean="0">
              <a:latin typeface="+mj-lt"/>
              <a:ea typeface="Cambria" panose="02040503050406030204" pitchFamily="18" charset="0"/>
            </a:rPr>
            <a:t>	To serve thee, Ghana, now and evermore</a:t>
          </a:r>
          <a:r>
            <a:rPr lang="en-US" sz="1200" b="0" dirty="0" smtClean="0">
              <a:latin typeface="+mj-lt"/>
              <a:ea typeface="Cambria" panose="02040503050406030204" pitchFamily="18" charset="0"/>
            </a:rPr>
            <a:t>. </a:t>
          </a:r>
          <a:endParaRPr lang="en-US" sz="1200" b="1" dirty="0">
            <a:latin typeface="+mj-lt"/>
            <a:ea typeface="Cambria" panose="02040503050406030204" pitchFamily="18" charset="0"/>
          </a:endParaRPr>
        </a:p>
      </dgm:t>
    </dgm:pt>
    <dgm:pt modelId="{787308C9-9F39-4D2B-B0B3-C6EAC0C83FF0}" type="parTrans" cxnId="{EBE26ACE-2985-4277-9E2A-C1CB16643C03}">
      <dgm:prSet/>
      <dgm:spPr/>
      <dgm:t>
        <a:bodyPr/>
        <a:lstStyle/>
        <a:p>
          <a:pPr algn="l"/>
          <a:endParaRPr lang="en-US" sz="1100" b="1">
            <a:latin typeface="+mj-lt"/>
          </a:endParaRPr>
        </a:p>
      </dgm:t>
    </dgm:pt>
    <dgm:pt modelId="{03363664-B140-420E-BCED-6FC3F9517AD7}" type="sibTrans" cxnId="{EBE26ACE-2985-4277-9E2A-C1CB16643C03}">
      <dgm:prSet/>
      <dgm:spPr/>
      <dgm:t>
        <a:bodyPr/>
        <a:lstStyle/>
        <a:p>
          <a:pPr algn="l"/>
          <a:endParaRPr lang="en-US" sz="1100" b="1">
            <a:latin typeface="+mj-lt"/>
          </a:endParaRPr>
        </a:p>
      </dgm:t>
    </dgm:pt>
    <dgm:pt modelId="{221E841A-26E9-479C-AB15-C3D223943D9A}">
      <dgm:prSet phldrT="[Text]" custT="1"/>
      <dgm:spPr/>
      <dgm:t>
        <a:bodyPr/>
        <a:lstStyle/>
        <a:p>
          <a:pPr algn="l"/>
          <a:endParaRPr lang="en-US" sz="1100" b="1" dirty="0" smtClean="0">
            <a:latin typeface="+mj-lt"/>
          </a:endParaRPr>
        </a:p>
        <a:p>
          <a:pPr algn="ctr"/>
          <a:r>
            <a:rPr lang="en-US" sz="2400" b="1" dirty="0" smtClean="0">
              <a:latin typeface="+mj-lt"/>
              <a:ea typeface="Cambria" panose="02040503050406030204" pitchFamily="18" charset="0"/>
            </a:rPr>
            <a:t>We are partners in </a:t>
          </a:r>
          <a:r>
            <a:rPr lang="en-US" sz="2400" b="1" dirty="0" smtClean="0">
              <a:latin typeface="+mj-lt"/>
              <a:ea typeface="Cambria" panose="02040503050406030204" pitchFamily="18" charset="0"/>
            </a:rPr>
            <a:t>Revenue Mobilization for National Development</a:t>
          </a:r>
          <a:endParaRPr lang="en-US" sz="2400" b="1" dirty="0">
            <a:latin typeface="+mj-lt"/>
            <a:ea typeface="Cambria" panose="02040503050406030204" pitchFamily="18" charset="0"/>
          </a:endParaRPr>
        </a:p>
      </dgm:t>
    </dgm:pt>
    <dgm:pt modelId="{BC0A17B0-4547-489F-B711-0178185ADEC5}" type="sibTrans" cxnId="{19FB2DDD-9601-4D47-886C-63A3CD03ED95}">
      <dgm:prSet/>
      <dgm:spPr/>
      <dgm:t>
        <a:bodyPr/>
        <a:lstStyle/>
        <a:p>
          <a:pPr algn="l"/>
          <a:endParaRPr lang="en-US" sz="1100" b="1">
            <a:latin typeface="+mj-lt"/>
          </a:endParaRPr>
        </a:p>
      </dgm:t>
    </dgm:pt>
    <dgm:pt modelId="{BCF58AFE-2E3A-48AB-A107-5526C63CB448}" type="parTrans" cxnId="{19FB2DDD-9601-4D47-886C-63A3CD03ED95}">
      <dgm:prSet/>
      <dgm:spPr/>
      <dgm:t>
        <a:bodyPr/>
        <a:lstStyle/>
        <a:p>
          <a:pPr algn="l"/>
          <a:endParaRPr lang="en-US" sz="1100" b="1">
            <a:latin typeface="+mj-lt"/>
          </a:endParaRPr>
        </a:p>
      </dgm:t>
    </dgm:pt>
    <dgm:pt modelId="{ABE568AE-4FBA-41D9-93FF-6E5CAE1E6ECD}" type="pres">
      <dgm:prSet presAssocID="{D6A03298-50B1-4FF8-A0EB-00C211C9C9FB}" presName="vert0" presStyleCnt="0">
        <dgm:presLayoutVars>
          <dgm:dir/>
          <dgm:animOne val="branch"/>
          <dgm:animLvl val="lvl"/>
        </dgm:presLayoutVars>
      </dgm:prSet>
      <dgm:spPr/>
      <dgm:t>
        <a:bodyPr/>
        <a:lstStyle/>
        <a:p>
          <a:endParaRPr lang="en-US"/>
        </a:p>
      </dgm:t>
    </dgm:pt>
    <dgm:pt modelId="{FA3857AD-EBA9-4D76-96E9-8D30D5D36F56}" type="pres">
      <dgm:prSet presAssocID="{67906272-DA32-4757-BA64-FF7BB1422649}" presName="thickLine" presStyleLbl="alignNode1" presStyleIdx="0" presStyleCnt="1"/>
      <dgm:spPr/>
    </dgm:pt>
    <dgm:pt modelId="{7BC5E5B5-C989-4714-A2E7-9515B7E478B3}" type="pres">
      <dgm:prSet presAssocID="{67906272-DA32-4757-BA64-FF7BB1422649}" presName="horz1" presStyleCnt="0"/>
      <dgm:spPr/>
    </dgm:pt>
    <dgm:pt modelId="{FAC599E8-ECFF-4743-AAF7-BCB85002CDBF}" type="pres">
      <dgm:prSet presAssocID="{67906272-DA32-4757-BA64-FF7BB1422649}" presName="tx1" presStyleLbl="revTx" presStyleIdx="0" presStyleCnt="4" custScaleX="83212"/>
      <dgm:spPr/>
      <dgm:t>
        <a:bodyPr/>
        <a:lstStyle/>
        <a:p>
          <a:endParaRPr lang="en-US"/>
        </a:p>
      </dgm:t>
    </dgm:pt>
    <dgm:pt modelId="{B3AB4DAE-ADB9-4EF6-ADDA-EDF4B979672E}" type="pres">
      <dgm:prSet presAssocID="{67906272-DA32-4757-BA64-FF7BB1422649}" presName="vert1" presStyleCnt="0"/>
      <dgm:spPr/>
    </dgm:pt>
    <dgm:pt modelId="{CBFC696A-D86A-4378-AB89-976602151216}" type="pres">
      <dgm:prSet presAssocID="{D586202C-46CA-4439-9870-D79E1687CBF4}" presName="vertSpace2a" presStyleCnt="0"/>
      <dgm:spPr/>
    </dgm:pt>
    <dgm:pt modelId="{4A34F004-AE94-454B-8662-765A5632198D}" type="pres">
      <dgm:prSet presAssocID="{D586202C-46CA-4439-9870-D79E1687CBF4}" presName="horz2" presStyleCnt="0"/>
      <dgm:spPr/>
    </dgm:pt>
    <dgm:pt modelId="{DB0C1063-A4F2-4662-907B-D8A8554390A3}" type="pres">
      <dgm:prSet presAssocID="{D586202C-46CA-4439-9870-D79E1687CBF4}" presName="horzSpace2" presStyleCnt="0"/>
      <dgm:spPr/>
    </dgm:pt>
    <dgm:pt modelId="{1FF02432-A2EF-4C77-99C7-222C7D6ABFE2}" type="pres">
      <dgm:prSet presAssocID="{D586202C-46CA-4439-9870-D79E1687CBF4}" presName="tx2" presStyleLbl="revTx" presStyleIdx="1" presStyleCnt="4"/>
      <dgm:spPr/>
      <dgm:t>
        <a:bodyPr/>
        <a:lstStyle/>
        <a:p>
          <a:endParaRPr lang="en-US"/>
        </a:p>
      </dgm:t>
    </dgm:pt>
    <dgm:pt modelId="{A8E45EB9-685E-4CA4-9DA4-45B508DEABEC}" type="pres">
      <dgm:prSet presAssocID="{D586202C-46CA-4439-9870-D79E1687CBF4}" presName="vert2" presStyleCnt="0"/>
      <dgm:spPr/>
    </dgm:pt>
    <dgm:pt modelId="{670C44F7-F67F-486E-9F52-F75EAAFE3EE1}" type="pres">
      <dgm:prSet presAssocID="{D586202C-46CA-4439-9870-D79E1687CBF4}" presName="thinLine2b" presStyleLbl="callout" presStyleIdx="0" presStyleCnt="3"/>
      <dgm:spPr/>
    </dgm:pt>
    <dgm:pt modelId="{52C0C079-8F67-48A7-8BAD-F1BC98F55EFA}" type="pres">
      <dgm:prSet presAssocID="{D586202C-46CA-4439-9870-D79E1687CBF4}" presName="vertSpace2b" presStyleCnt="0"/>
      <dgm:spPr/>
    </dgm:pt>
    <dgm:pt modelId="{8843976F-1847-4768-9D2C-D1A743F247BC}" type="pres">
      <dgm:prSet presAssocID="{33DE0DF8-B15C-489B-B99B-EED8059BD31C}" presName="horz2" presStyleCnt="0"/>
      <dgm:spPr/>
    </dgm:pt>
    <dgm:pt modelId="{AF480F6F-E4E9-43AC-8808-3E67F223C60F}" type="pres">
      <dgm:prSet presAssocID="{33DE0DF8-B15C-489B-B99B-EED8059BD31C}" presName="horzSpace2" presStyleCnt="0"/>
      <dgm:spPr/>
    </dgm:pt>
    <dgm:pt modelId="{A34A4599-0704-4C5F-A7A1-627C6107C6E1}" type="pres">
      <dgm:prSet presAssocID="{33DE0DF8-B15C-489B-B99B-EED8059BD31C}" presName="tx2" presStyleLbl="revTx" presStyleIdx="2" presStyleCnt="4" custScaleX="100437" custScaleY="67697"/>
      <dgm:spPr/>
      <dgm:t>
        <a:bodyPr/>
        <a:lstStyle/>
        <a:p>
          <a:endParaRPr lang="en-US"/>
        </a:p>
      </dgm:t>
    </dgm:pt>
    <dgm:pt modelId="{5E3211CA-925A-4201-93B5-D1F76C013F91}" type="pres">
      <dgm:prSet presAssocID="{33DE0DF8-B15C-489B-B99B-EED8059BD31C}" presName="vert2" presStyleCnt="0"/>
      <dgm:spPr/>
    </dgm:pt>
    <dgm:pt modelId="{69D7CDFE-B112-46B1-95C8-3F9BBD3868FD}" type="pres">
      <dgm:prSet presAssocID="{33DE0DF8-B15C-489B-B99B-EED8059BD31C}" presName="thinLine2b" presStyleLbl="callout" presStyleIdx="1" presStyleCnt="3"/>
      <dgm:spPr/>
    </dgm:pt>
    <dgm:pt modelId="{C2EB6A75-00A7-4AB8-848A-E67B159E5B12}" type="pres">
      <dgm:prSet presAssocID="{33DE0DF8-B15C-489B-B99B-EED8059BD31C}" presName="vertSpace2b" presStyleCnt="0"/>
      <dgm:spPr/>
    </dgm:pt>
    <dgm:pt modelId="{E250675F-2B3C-4863-BFF0-35C91516394C}" type="pres">
      <dgm:prSet presAssocID="{221E841A-26E9-479C-AB15-C3D223943D9A}" presName="horz2" presStyleCnt="0"/>
      <dgm:spPr/>
    </dgm:pt>
    <dgm:pt modelId="{9ED1258D-F34A-434C-A035-B92F774AA946}" type="pres">
      <dgm:prSet presAssocID="{221E841A-26E9-479C-AB15-C3D223943D9A}" presName="horzSpace2" presStyleCnt="0"/>
      <dgm:spPr/>
    </dgm:pt>
    <dgm:pt modelId="{F82B9D89-C5B0-434C-99B2-CCEF56AB0846}" type="pres">
      <dgm:prSet presAssocID="{221E841A-26E9-479C-AB15-C3D223943D9A}" presName="tx2" presStyleLbl="revTx" presStyleIdx="3" presStyleCnt="4" custScaleY="55650"/>
      <dgm:spPr/>
      <dgm:t>
        <a:bodyPr/>
        <a:lstStyle/>
        <a:p>
          <a:endParaRPr lang="en-US"/>
        </a:p>
      </dgm:t>
    </dgm:pt>
    <dgm:pt modelId="{5986762F-3DF1-458B-8FCC-46785F55ADD1}" type="pres">
      <dgm:prSet presAssocID="{221E841A-26E9-479C-AB15-C3D223943D9A}" presName="vert2" presStyleCnt="0"/>
      <dgm:spPr/>
    </dgm:pt>
    <dgm:pt modelId="{05A6C2DA-FAEE-4C27-B15B-95EEF23770B7}" type="pres">
      <dgm:prSet presAssocID="{221E841A-26E9-479C-AB15-C3D223943D9A}" presName="thinLine2b" presStyleLbl="callout" presStyleIdx="2" presStyleCnt="3"/>
      <dgm:spPr/>
    </dgm:pt>
    <dgm:pt modelId="{D01C999F-470B-4C63-A5C6-234BD57479F9}" type="pres">
      <dgm:prSet presAssocID="{221E841A-26E9-479C-AB15-C3D223943D9A}" presName="vertSpace2b" presStyleCnt="0"/>
      <dgm:spPr/>
    </dgm:pt>
  </dgm:ptLst>
  <dgm:cxnLst>
    <dgm:cxn modelId="{EBE26ACE-2985-4277-9E2A-C1CB16643C03}" srcId="{67906272-DA32-4757-BA64-FF7BB1422649}" destId="{D586202C-46CA-4439-9870-D79E1687CBF4}" srcOrd="0" destOrd="0" parTransId="{787308C9-9F39-4D2B-B0B3-C6EAC0C83FF0}" sibTransId="{03363664-B140-420E-BCED-6FC3F9517AD7}"/>
    <dgm:cxn modelId="{8CE16F6B-BE67-4C50-BC79-7682EF911DFA}" type="presOf" srcId="{33DE0DF8-B15C-489B-B99B-EED8059BD31C}" destId="{A34A4599-0704-4C5F-A7A1-627C6107C6E1}" srcOrd="0" destOrd="0" presId="urn:microsoft.com/office/officeart/2008/layout/LinedList"/>
    <dgm:cxn modelId="{20F95787-BF88-41A1-9886-159062DC7206}" srcId="{67906272-DA32-4757-BA64-FF7BB1422649}" destId="{33DE0DF8-B15C-489B-B99B-EED8059BD31C}" srcOrd="1" destOrd="0" parTransId="{1DAB6839-E6AA-4C70-A13D-1B321308487E}" sibTransId="{543AC18A-CBE5-4CD8-9DE5-577A106311B2}"/>
    <dgm:cxn modelId="{8F26E1D6-6595-44B7-8C8D-D8F012AE0F08}" type="presOf" srcId="{D586202C-46CA-4439-9870-D79E1687CBF4}" destId="{1FF02432-A2EF-4C77-99C7-222C7D6ABFE2}" srcOrd="0" destOrd="0" presId="urn:microsoft.com/office/officeart/2008/layout/LinedList"/>
    <dgm:cxn modelId="{6C60B8E1-3860-4662-B916-86535C9EE67E}" srcId="{D6A03298-50B1-4FF8-A0EB-00C211C9C9FB}" destId="{67906272-DA32-4757-BA64-FF7BB1422649}" srcOrd="0" destOrd="0" parTransId="{F2541326-E233-4F0B-BB7B-0769AC8B2FE3}" sibTransId="{2C5035C2-D006-4370-8A95-819FEEB70B1A}"/>
    <dgm:cxn modelId="{B8BB724F-CBCD-44A7-A3CB-E72BA2328604}" type="presOf" srcId="{67906272-DA32-4757-BA64-FF7BB1422649}" destId="{FAC599E8-ECFF-4743-AAF7-BCB85002CDBF}" srcOrd="0" destOrd="0" presId="urn:microsoft.com/office/officeart/2008/layout/LinedList"/>
    <dgm:cxn modelId="{19FB2DDD-9601-4D47-886C-63A3CD03ED95}" srcId="{67906272-DA32-4757-BA64-FF7BB1422649}" destId="{221E841A-26E9-479C-AB15-C3D223943D9A}" srcOrd="2" destOrd="0" parTransId="{BCF58AFE-2E3A-48AB-A107-5526C63CB448}" sibTransId="{BC0A17B0-4547-489F-B711-0178185ADEC5}"/>
    <dgm:cxn modelId="{B5A18DDA-EA9F-4FE1-A61E-13A096445CE2}" type="presOf" srcId="{221E841A-26E9-479C-AB15-C3D223943D9A}" destId="{F82B9D89-C5B0-434C-99B2-CCEF56AB0846}" srcOrd="0" destOrd="0" presId="urn:microsoft.com/office/officeart/2008/layout/LinedList"/>
    <dgm:cxn modelId="{8A4CBA8B-534F-4F3D-B1F7-3A53D8D5D3CC}" type="presOf" srcId="{D6A03298-50B1-4FF8-A0EB-00C211C9C9FB}" destId="{ABE568AE-4FBA-41D9-93FF-6E5CAE1E6ECD}" srcOrd="0" destOrd="0" presId="urn:microsoft.com/office/officeart/2008/layout/LinedList"/>
    <dgm:cxn modelId="{1BE06B0A-AC5E-4A63-9B32-D5A15485E6D9}" type="presParOf" srcId="{ABE568AE-4FBA-41D9-93FF-6E5CAE1E6ECD}" destId="{FA3857AD-EBA9-4D76-96E9-8D30D5D36F56}" srcOrd="0" destOrd="0" presId="urn:microsoft.com/office/officeart/2008/layout/LinedList"/>
    <dgm:cxn modelId="{D9EE3F49-B15B-4E05-B5D2-5689C7642EEE}" type="presParOf" srcId="{ABE568AE-4FBA-41D9-93FF-6E5CAE1E6ECD}" destId="{7BC5E5B5-C989-4714-A2E7-9515B7E478B3}" srcOrd="1" destOrd="0" presId="urn:microsoft.com/office/officeart/2008/layout/LinedList"/>
    <dgm:cxn modelId="{5EE8A08E-2DE5-4CD5-B288-3ABDC981A17A}" type="presParOf" srcId="{7BC5E5B5-C989-4714-A2E7-9515B7E478B3}" destId="{FAC599E8-ECFF-4743-AAF7-BCB85002CDBF}" srcOrd="0" destOrd="0" presId="urn:microsoft.com/office/officeart/2008/layout/LinedList"/>
    <dgm:cxn modelId="{DCD14B81-8D0F-4AFA-B995-F14839CA71D6}" type="presParOf" srcId="{7BC5E5B5-C989-4714-A2E7-9515B7E478B3}" destId="{B3AB4DAE-ADB9-4EF6-ADDA-EDF4B979672E}" srcOrd="1" destOrd="0" presId="urn:microsoft.com/office/officeart/2008/layout/LinedList"/>
    <dgm:cxn modelId="{967FF71F-C727-4D35-8389-AE0697A21430}" type="presParOf" srcId="{B3AB4DAE-ADB9-4EF6-ADDA-EDF4B979672E}" destId="{CBFC696A-D86A-4378-AB89-976602151216}" srcOrd="0" destOrd="0" presId="urn:microsoft.com/office/officeart/2008/layout/LinedList"/>
    <dgm:cxn modelId="{96165980-8589-4920-A5F3-9B4BBC0FE257}" type="presParOf" srcId="{B3AB4DAE-ADB9-4EF6-ADDA-EDF4B979672E}" destId="{4A34F004-AE94-454B-8662-765A5632198D}" srcOrd="1" destOrd="0" presId="urn:microsoft.com/office/officeart/2008/layout/LinedList"/>
    <dgm:cxn modelId="{7492E06F-A15A-477A-87C6-CEBDDD6C50B0}" type="presParOf" srcId="{4A34F004-AE94-454B-8662-765A5632198D}" destId="{DB0C1063-A4F2-4662-907B-D8A8554390A3}" srcOrd="0" destOrd="0" presId="urn:microsoft.com/office/officeart/2008/layout/LinedList"/>
    <dgm:cxn modelId="{827CDDAF-82A3-4200-9CB0-29A3554C5F95}" type="presParOf" srcId="{4A34F004-AE94-454B-8662-765A5632198D}" destId="{1FF02432-A2EF-4C77-99C7-222C7D6ABFE2}" srcOrd="1" destOrd="0" presId="urn:microsoft.com/office/officeart/2008/layout/LinedList"/>
    <dgm:cxn modelId="{9E0EBC66-314B-4D5E-BA26-9968274111B4}" type="presParOf" srcId="{4A34F004-AE94-454B-8662-765A5632198D}" destId="{A8E45EB9-685E-4CA4-9DA4-45B508DEABEC}" srcOrd="2" destOrd="0" presId="urn:microsoft.com/office/officeart/2008/layout/LinedList"/>
    <dgm:cxn modelId="{F1B2FE96-79C7-41D4-B861-B0FDB217A4F2}" type="presParOf" srcId="{B3AB4DAE-ADB9-4EF6-ADDA-EDF4B979672E}" destId="{670C44F7-F67F-486E-9F52-F75EAAFE3EE1}" srcOrd="2" destOrd="0" presId="urn:microsoft.com/office/officeart/2008/layout/LinedList"/>
    <dgm:cxn modelId="{60684E22-A037-49D3-8D47-BFD5B1AA9762}" type="presParOf" srcId="{B3AB4DAE-ADB9-4EF6-ADDA-EDF4B979672E}" destId="{52C0C079-8F67-48A7-8BAD-F1BC98F55EFA}" srcOrd="3" destOrd="0" presId="urn:microsoft.com/office/officeart/2008/layout/LinedList"/>
    <dgm:cxn modelId="{14FDB35F-244A-4BC7-A737-8440BBA81940}" type="presParOf" srcId="{B3AB4DAE-ADB9-4EF6-ADDA-EDF4B979672E}" destId="{8843976F-1847-4768-9D2C-D1A743F247BC}" srcOrd="4" destOrd="0" presId="urn:microsoft.com/office/officeart/2008/layout/LinedList"/>
    <dgm:cxn modelId="{7681935F-C51C-4C78-BF4F-DA6FF2F9EB2A}" type="presParOf" srcId="{8843976F-1847-4768-9D2C-D1A743F247BC}" destId="{AF480F6F-E4E9-43AC-8808-3E67F223C60F}" srcOrd="0" destOrd="0" presId="urn:microsoft.com/office/officeart/2008/layout/LinedList"/>
    <dgm:cxn modelId="{8364B554-208E-48D9-9D1E-D692071148E6}" type="presParOf" srcId="{8843976F-1847-4768-9D2C-D1A743F247BC}" destId="{A34A4599-0704-4C5F-A7A1-627C6107C6E1}" srcOrd="1" destOrd="0" presId="urn:microsoft.com/office/officeart/2008/layout/LinedList"/>
    <dgm:cxn modelId="{43C0D5A1-1560-431D-8CD7-5092B8A2B7ED}" type="presParOf" srcId="{8843976F-1847-4768-9D2C-D1A743F247BC}" destId="{5E3211CA-925A-4201-93B5-D1F76C013F91}" srcOrd="2" destOrd="0" presId="urn:microsoft.com/office/officeart/2008/layout/LinedList"/>
    <dgm:cxn modelId="{D72DA62B-11D2-4D06-8C72-D193734AC128}" type="presParOf" srcId="{B3AB4DAE-ADB9-4EF6-ADDA-EDF4B979672E}" destId="{69D7CDFE-B112-46B1-95C8-3F9BBD3868FD}" srcOrd="5" destOrd="0" presId="urn:microsoft.com/office/officeart/2008/layout/LinedList"/>
    <dgm:cxn modelId="{17DE6334-95B6-4AE8-84AD-024A4FE42F6E}" type="presParOf" srcId="{B3AB4DAE-ADB9-4EF6-ADDA-EDF4B979672E}" destId="{C2EB6A75-00A7-4AB8-848A-E67B159E5B12}" srcOrd="6" destOrd="0" presId="urn:microsoft.com/office/officeart/2008/layout/LinedList"/>
    <dgm:cxn modelId="{85C43A73-95F9-44CE-AB4D-A113E44AF79D}" type="presParOf" srcId="{B3AB4DAE-ADB9-4EF6-ADDA-EDF4B979672E}" destId="{E250675F-2B3C-4863-BFF0-35C91516394C}" srcOrd="7" destOrd="0" presId="urn:microsoft.com/office/officeart/2008/layout/LinedList"/>
    <dgm:cxn modelId="{D29BC42A-DBC7-4DCE-9AC1-7A141F8986DB}" type="presParOf" srcId="{E250675F-2B3C-4863-BFF0-35C91516394C}" destId="{9ED1258D-F34A-434C-A035-B92F774AA946}" srcOrd="0" destOrd="0" presId="urn:microsoft.com/office/officeart/2008/layout/LinedList"/>
    <dgm:cxn modelId="{17B70B23-C9FC-4945-BBB0-E6378B5DAE08}" type="presParOf" srcId="{E250675F-2B3C-4863-BFF0-35C91516394C}" destId="{F82B9D89-C5B0-434C-99B2-CCEF56AB0846}" srcOrd="1" destOrd="0" presId="urn:microsoft.com/office/officeart/2008/layout/LinedList"/>
    <dgm:cxn modelId="{A9EA9543-FB64-4BE8-A0B3-AAF0BC5C5ACC}" type="presParOf" srcId="{E250675F-2B3C-4863-BFF0-35C91516394C}" destId="{5986762F-3DF1-458B-8FCC-46785F55ADD1}" srcOrd="2" destOrd="0" presId="urn:microsoft.com/office/officeart/2008/layout/LinedList"/>
    <dgm:cxn modelId="{FA0F48F9-22E5-4FFC-AFBA-BF0DBBCE2BD6}" type="presParOf" srcId="{B3AB4DAE-ADB9-4EF6-ADDA-EDF4B979672E}" destId="{05A6C2DA-FAEE-4C27-B15B-95EEF23770B7}" srcOrd="8" destOrd="0" presId="urn:microsoft.com/office/officeart/2008/layout/LinedList"/>
    <dgm:cxn modelId="{E31F8549-27DA-4555-98E1-0D8DE6AD0701}" type="presParOf" srcId="{B3AB4DAE-ADB9-4EF6-ADDA-EDF4B979672E}" destId="{D01C999F-470B-4C63-A5C6-234BD57479F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E5B8F-6710-48E9-A178-F4100AB4150B}">
      <dsp:nvSpPr>
        <dsp:cNvPr id="0" name=""/>
        <dsp:cNvSpPr/>
      </dsp:nvSpPr>
      <dsp:spPr>
        <a:xfrm>
          <a:off x="3307054" y="2427664"/>
          <a:ext cx="1469027" cy="146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Importance of Domestic Revenue</a:t>
          </a:r>
          <a:endParaRPr lang="en-US" sz="1400" b="1" kern="1200" dirty="0"/>
        </a:p>
      </dsp:txBody>
      <dsp:txXfrm>
        <a:off x="3522188" y="2642798"/>
        <a:ext cx="1038759" cy="1038759"/>
      </dsp:txXfrm>
    </dsp:sp>
    <dsp:sp modelId="{9445BA78-1974-4D2B-B468-994B2F325E48}">
      <dsp:nvSpPr>
        <dsp:cNvPr id="0" name=""/>
        <dsp:cNvSpPr/>
      </dsp:nvSpPr>
      <dsp:spPr>
        <a:xfrm rot="16200000">
          <a:off x="3885841" y="1919894"/>
          <a:ext cx="311454" cy="4455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932559" y="2055716"/>
        <a:ext cx="218018" cy="267311"/>
      </dsp:txXfrm>
    </dsp:sp>
    <dsp:sp modelId="{343C547B-109D-45FD-BDF4-3355281D4CC0}">
      <dsp:nvSpPr>
        <dsp:cNvPr id="0" name=""/>
        <dsp:cNvSpPr/>
      </dsp:nvSpPr>
      <dsp:spPr>
        <a:xfrm>
          <a:off x="3123426" y="3730"/>
          <a:ext cx="1836284" cy="18362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To support the National Development Agenda</a:t>
          </a:r>
          <a:endParaRPr lang="en-US" sz="1000" kern="1200" dirty="0"/>
        </a:p>
      </dsp:txBody>
      <dsp:txXfrm>
        <a:off x="3392344" y="272648"/>
        <a:ext cx="1298448" cy="1298448"/>
      </dsp:txXfrm>
    </dsp:sp>
    <dsp:sp modelId="{AF829637-0ED9-4986-A850-687CC24CAE27}">
      <dsp:nvSpPr>
        <dsp:cNvPr id="0" name=""/>
        <dsp:cNvSpPr/>
      </dsp:nvSpPr>
      <dsp:spPr>
        <a:xfrm rot="20520000">
          <a:off x="4855466" y="2624368"/>
          <a:ext cx="311454" cy="4455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857753" y="2727909"/>
        <a:ext cx="218018" cy="267311"/>
      </dsp:txXfrm>
    </dsp:sp>
    <dsp:sp modelId="{B43E9EDA-05CF-499E-BFA4-3CF42387DFF1}">
      <dsp:nvSpPr>
        <dsp:cNvPr id="0" name=""/>
        <dsp:cNvSpPr/>
      </dsp:nvSpPr>
      <dsp:spPr>
        <a:xfrm>
          <a:off x="5254083" y="1551743"/>
          <a:ext cx="1836284" cy="18362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For the provision of public services (healthcare, roads, education)</a:t>
          </a:r>
          <a:endParaRPr lang="en-US" sz="1000" kern="1200" dirty="0"/>
        </a:p>
      </dsp:txBody>
      <dsp:txXfrm>
        <a:off x="5523001" y="1820661"/>
        <a:ext cx="1298448" cy="1298448"/>
      </dsp:txXfrm>
    </dsp:sp>
    <dsp:sp modelId="{F1ECD21A-EE4A-4695-942B-A93E59D8A6F7}">
      <dsp:nvSpPr>
        <dsp:cNvPr id="0" name=""/>
        <dsp:cNvSpPr/>
      </dsp:nvSpPr>
      <dsp:spPr>
        <a:xfrm rot="3240000">
          <a:off x="4485102" y="3764230"/>
          <a:ext cx="311454" cy="4455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504360" y="3815538"/>
        <a:ext cx="218018" cy="267311"/>
      </dsp:txXfrm>
    </dsp:sp>
    <dsp:sp modelId="{F28A2CD2-4DC4-40B5-A8D9-7EF4E03CE6A8}">
      <dsp:nvSpPr>
        <dsp:cNvPr id="0" name=""/>
        <dsp:cNvSpPr/>
      </dsp:nvSpPr>
      <dsp:spPr>
        <a:xfrm>
          <a:off x="4440244" y="4056480"/>
          <a:ext cx="1836284" cy="18362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Plays a key role in building up institutions, markets and democracy through making the state accountable to its taxpayers</a:t>
          </a:r>
          <a:endParaRPr lang="en-US" sz="1000" kern="1200" dirty="0"/>
        </a:p>
      </dsp:txBody>
      <dsp:txXfrm>
        <a:off x="4709162" y="4325398"/>
        <a:ext cx="1298448" cy="1298448"/>
      </dsp:txXfrm>
    </dsp:sp>
    <dsp:sp modelId="{D1361F84-2E24-4C66-9BB3-5BBDA3A1A1B0}">
      <dsp:nvSpPr>
        <dsp:cNvPr id="0" name=""/>
        <dsp:cNvSpPr/>
      </dsp:nvSpPr>
      <dsp:spPr>
        <a:xfrm rot="7560000">
          <a:off x="3286580" y="3764230"/>
          <a:ext cx="311454" cy="4455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360758" y="3815538"/>
        <a:ext cx="218018" cy="267311"/>
      </dsp:txXfrm>
    </dsp:sp>
    <dsp:sp modelId="{5403F894-5AEE-4110-9E88-288F59388F4C}">
      <dsp:nvSpPr>
        <dsp:cNvPr id="0" name=""/>
        <dsp:cNvSpPr/>
      </dsp:nvSpPr>
      <dsp:spPr>
        <a:xfrm>
          <a:off x="1806607" y="4056480"/>
          <a:ext cx="1836284" cy="18362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Relatively predictable so Government can plan ahead with greater certainty</a:t>
          </a:r>
          <a:endParaRPr lang="en-US" sz="1000" kern="1200" dirty="0"/>
        </a:p>
      </dsp:txBody>
      <dsp:txXfrm>
        <a:off x="2075525" y="4325398"/>
        <a:ext cx="1298448" cy="1298448"/>
      </dsp:txXfrm>
    </dsp:sp>
    <dsp:sp modelId="{EF699B39-E610-4BCD-9E66-DD11A17F1079}">
      <dsp:nvSpPr>
        <dsp:cNvPr id="0" name=""/>
        <dsp:cNvSpPr/>
      </dsp:nvSpPr>
      <dsp:spPr>
        <a:xfrm rot="11880000">
          <a:off x="2916216" y="2624368"/>
          <a:ext cx="311454" cy="4455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007365" y="2727909"/>
        <a:ext cx="218018" cy="267311"/>
      </dsp:txXfrm>
    </dsp:sp>
    <dsp:sp modelId="{2D502905-FDF0-4353-918C-BFDA5A1FA913}">
      <dsp:nvSpPr>
        <dsp:cNvPr id="0" name=""/>
        <dsp:cNvSpPr/>
      </dsp:nvSpPr>
      <dsp:spPr>
        <a:xfrm>
          <a:off x="992769" y="1551743"/>
          <a:ext cx="1836284" cy="18362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smtClean="0"/>
            <a:t>Domestic revenues help countries increase their autonomy and reduce their long-term dependence on external assistance</a:t>
          </a:r>
          <a:endParaRPr lang="en-US" sz="1000" kern="1200" dirty="0"/>
        </a:p>
      </dsp:txBody>
      <dsp:txXfrm>
        <a:off x="1261687" y="1820661"/>
        <a:ext cx="1298448" cy="1298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5CDC0-E99E-48CD-A36C-73AF6533B2F1}">
      <dsp:nvSpPr>
        <dsp:cNvPr id="0" name=""/>
        <dsp:cNvSpPr/>
      </dsp:nvSpPr>
      <dsp:spPr>
        <a:xfrm>
          <a:off x="2340226" y="2938683"/>
          <a:ext cx="731125" cy="2089724"/>
        </a:xfrm>
        <a:custGeom>
          <a:avLst/>
          <a:gdLst/>
          <a:ahLst/>
          <a:cxnLst/>
          <a:rect l="0" t="0" r="0" b="0"/>
          <a:pathLst>
            <a:path>
              <a:moveTo>
                <a:pt x="0" y="0"/>
              </a:moveTo>
              <a:lnTo>
                <a:pt x="365562" y="0"/>
              </a:lnTo>
              <a:lnTo>
                <a:pt x="365562" y="2089724"/>
              </a:lnTo>
              <a:lnTo>
                <a:pt x="731125" y="20897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650440" y="3928198"/>
        <a:ext cx="110696" cy="110696"/>
      </dsp:txXfrm>
    </dsp:sp>
    <dsp:sp modelId="{5AEC0347-ECD0-401D-A48B-C36B69D5770B}">
      <dsp:nvSpPr>
        <dsp:cNvPr id="0" name=""/>
        <dsp:cNvSpPr/>
      </dsp:nvSpPr>
      <dsp:spPr>
        <a:xfrm>
          <a:off x="2340226" y="2938683"/>
          <a:ext cx="731125" cy="696574"/>
        </a:xfrm>
        <a:custGeom>
          <a:avLst/>
          <a:gdLst/>
          <a:ahLst/>
          <a:cxnLst/>
          <a:rect l="0" t="0" r="0" b="0"/>
          <a:pathLst>
            <a:path>
              <a:moveTo>
                <a:pt x="0" y="0"/>
              </a:moveTo>
              <a:lnTo>
                <a:pt x="365562" y="0"/>
              </a:lnTo>
              <a:lnTo>
                <a:pt x="365562" y="696574"/>
              </a:lnTo>
              <a:lnTo>
                <a:pt x="731125" y="69657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80543" y="3261725"/>
        <a:ext cx="50491" cy="50491"/>
      </dsp:txXfrm>
    </dsp:sp>
    <dsp:sp modelId="{99AE2C78-A2C9-4E35-917D-052F9C9C6EC8}">
      <dsp:nvSpPr>
        <dsp:cNvPr id="0" name=""/>
        <dsp:cNvSpPr/>
      </dsp:nvSpPr>
      <dsp:spPr>
        <a:xfrm>
          <a:off x="2340226" y="2242109"/>
          <a:ext cx="731125" cy="696574"/>
        </a:xfrm>
        <a:custGeom>
          <a:avLst/>
          <a:gdLst/>
          <a:ahLst/>
          <a:cxnLst/>
          <a:rect l="0" t="0" r="0" b="0"/>
          <a:pathLst>
            <a:path>
              <a:moveTo>
                <a:pt x="0" y="696574"/>
              </a:moveTo>
              <a:lnTo>
                <a:pt x="365562" y="696574"/>
              </a:lnTo>
              <a:lnTo>
                <a:pt x="365562" y="0"/>
              </a:lnTo>
              <a:lnTo>
                <a:pt x="73112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80543" y="2565150"/>
        <a:ext cx="50491" cy="50491"/>
      </dsp:txXfrm>
    </dsp:sp>
    <dsp:sp modelId="{4A562153-3968-4279-967B-B173619B64CB}">
      <dsp:nvSpPr>
        <dsp:cNvPr id="0" name=""/>
        <dsp:cNvSpPr/>
      </dsp:nvSpPr>
      <dsp:spPr>
        <a:xfrm>
          <a:off x="2340226" y="848959"/>
          <a:ext cx="731125" cy="2089724"/>
        </a:xfrm>
        <a:custGeom>
          <a:avLst/>
          <a:gdLst/>
          <a:ahLst/>
          <a:cxnLst/>
          <a:rect l="0" t="0" r="0" b="0"/>
          <a:pathLst>
            <a:path>
              <a:moveTo>
                <a:pt x="0" y="2089724"/>
              </a:moveTo>
              <a:lnTo>
                <a:pt x="365562" y="2089724"/>
              </a:lnTo>
              <a:lnTo>
                <a:pt x="365562" y="0"/>
              </a:lnTo>
              <a:lnTo>
                <a:pt x="73112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650440" y="1838473"/>
        <a:ext cx="110696" cy="110696"/>
      </dsp:txXfrm>
    </dsp:sp>
    <dsp:sp modelId="{24A2B110-5902-4C23-ADAE-ADD77DE2542C}">
      <dsp:nvSpPr>
        <dsp:cNvPr id="0" name=""/>
        <dsp:cNvSpPr/>
      </dsp:nvSpPr>
      <dsp:spPr>
        <a:xfrm rot="16200000">
          <a:off x="179672" y="1863467"/>
          <a:ext cx="2170674" cy="215043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Ghana CARES “</a:t>
          </a:r>
          <a:r>
            <a:rPr lang="en-US" sz="2000" b="1" kern="1200" dirty="0" err="1" smtClean="0"/>
            <a:t>Obaatan</a:t>
          </a:r>
          <a:r>
            <a:rPr lang="en-US" sz="2000" b="1" kern="1200" dirty="0" smtClean="0"/>
            <a:t> Pa” </a:t>
          </a:r>
          <a:r>
            <a:rPr lang="en-US" sz="2000" b="1" kern="1200" dirty="0" err="1" smtClean="0"/>
            <a:t>Programme</a:t>
          </a:r>
          <a:endParaRPr lang="en-US" sz="2000" b="1" kern="1200" dirty="0"/>
        </a:p>
      </dsp:txBody>
      <dsp:txXfrm>
        <a:off x="179672" y="1863467"/>
        <a:ext cx="2170674" cy="2150432"/>
      </dsp:txXfrm>
    </dsp:sp>
    <dsp:sp modelId="{EFBB47EC-DD4F-484F-9C78-61171533C3D2}">
      <dsp:nvSpPr>
        <dsp:cNvPr id="0" name=""/>
        <dsp:cNvSpPr/>
      </dsp:nvSpPr>
      <dsp:spPr>
        <a:xfrm>
          <a:off x="3071351" y="291699"/>
          <a:ext cx="4779254" cy="111451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Two phase GH¢ 100 billion </a:t>
          </a:r>
          <a:r>
            <a:rPr lang="en-US" sz="1400" b="1" kern="1200" dirty="0" err="1" smtClean="0"/>
            <a:t>programme</a:t>
          </a:r>
          <a:endParaRPr lang="en-US" sz="1400" b="1" kern="1200" dirty="0"/>
        </a:p>
      </dsp:txBody>
      <dsp:txXfrm>
        <a:off x="3071351" y="291699"/>
        <a:ext cx="4779254" cy="1114519"/>
      </dsp:txXfrm>
    </dsp:sp>
    <dsp:sp modelId="{03F3F40B-F7BC-4299-8EC0-7E924F6D743C}">
      <dsp:nvSpPr>
        <dsp:cNvPr id="0" name=""/>
        <dsp:cNvSpPr/>
      </dsp:nvSpPr>
      <dsp:spPr>
        <a:xfrm>
          <a:off x="3071351" y="1684849"/>
          <a:ext cx="4850064" cy="111451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Phase I – Stabilization Phase (implementation of additional measures focused on protecting livelihoods due to challenges brought on by the pandemic)</a:t>
          </a:r>
          <a:endParaRPr lang="en-US" sz="1400" b="1" kern="1200" dirty="0"/>
        </a:p>
      </dsp:txBody>
      <dsp:txXfrm>
        <a:off x="3071351" y="1684849"/>
        <a:ext cx="4850064" cy="1114519"/>
      </dsp:txXfrm>
    </dsp:sp>
    <dsp:sp modelId="{95256A25-4E60-4781-9882-07A147A776D5}">
      <dsp:nvSpPr>
        <dsp:cNvPr id="0" name=""/>
        <dsp:cNvSpPr/>
      </dsp:nvSpPr>
      <dsp:spPr>
        <a:xfrm>
          <a:off x="3071351" y="3077998"/>
          <a:ext cx="4954578" cy="111451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Phase II – Revitalization and Transformation Phase (implemented from 2021 to end 2023 and focusing on transformative interventions for the private sector) </a:t>
          </a:r>
          <a:endParaRPr lang="en-US" sz="1400" b="1" kern="1200" dirty="0"/>
        </a:p>
      </dsp:txBody>
      <dsp:txXfrm>
        <a:off x="3071351" y="3077998"/>
        <a:ext cx="4954578" cy="1114519"/>
      </dsp:txXfrm>
    </dsp:sp>
    <dsp:sp modelId="{FC660383-671B-4426-B624-99CE55E96E4A}">
      <dsp:nvSpPr>
        <dsp:cNvPr id="0" name=""/>
        <dsp:cNvSpPr/>
      </dsp:nvSpPr>
      <dsp:spPr>
        <a:xfrm>
          <a:off x="3071351" y="4471148"/>
          <a:ext cx="4988247" cy="111451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GH¢ 30 billion public financing over the next 3 years requiring Government to achieve a tax to GDP ratio of 20% by the end of that period</a:t>
          </a:r>
          <a:endParaRPr lang="en-US" sz="1400" b="1" kern="1200" dirty="0"/>
        </a:p>
      </dsp:txBody>
      <dsp:txXfrm>
        <a:off x="3071351" y="4471148"/>
        <a:ext cx="4988247" cy="111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857AD-EBA9-4D76-96E9-8D30D5D36F56}">
      <dsp:nvSpPr>
        <dsp:cNvPr id="0" name=""/>
        <dsp:cNvSpPr/>
      </dsp:nvSpPr>
      <dsp:spPr>
        <a:xfrm>
          <a:off x="0" y="2693"/>
          <a:ext cx="813459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599E8-ECFF-4743-AAF7-BCB85002CDBF}">
      <dsp:nvSpPr>
        <dsp:cNvPr id="0" name=""/>
        <dsp:cNvSpPr/>
      </dsp:nvSpPr>
      <dsp:spPr>
        <a:xfrm>
          <a:off x="0" y="2693"/>
          <a:ext cx="1353792" cy="5510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b="1" kern="1200" dirty="0" smtClean="0"/>
        </a:p>
        <a:p>
          <a:pPr lvl="0" algn="l" defTabSz="533400">
            <a:lnSpc>
              <a:spcPct val="90000"/>
            </a:lnSpc>
            <a:spcBef>
              <a:spcPct val="0"/>
            </a:spcBef>
            <a:spcAft>
              <a:spcPct val="35000"/>
            </a:spcAft>
          </a:pPr>
          <a:endParaRPr lang="en-US" sz="1200" b="1" kern="1200" dirty="0" smtClean="0"/>
        </a:p>
        <a:p>
          <a:pPr lvl="0" algn="l" defTabSz="533400">
            <a:lnSpc>
              <a:spcPct val="90000"/>
            </a:lnSpc>
            <a:spcBef>
              <a:spcPct val="0"/>
            </a:spcBef>
            <a:spcAft>
              <a:spcPct val="35000"/>
            </a:spcAft>
          </a:pPr>
          <a:endParaRPr lang="en-US" sz="1200" b="1" kern="1200" dirty="0" smtClean="0"/>
        </a:p>
        <a:p>
          <a:pPr lvl="0" algn="l" defTabSz="533400">
            <a:lnSpc>
              <a:spcPct val="90000"/>
            </a:lnSpc>
            <a:spcBef>
              <a:spcPct val="0"/>
            </a:spcBef>
            <a:spcAft>
              <a:spcPct val="35000"/>
            </a:spcAft>
          </a:pPr>
          <a:endParaRPr lang="en-US" sz="1200" b="1" kern="1200" dirty="0" smtClean="0"/>
        </a:p>
        <a:p>
          <a:pPr lvl="0" algn="l" defTabSz="533400">
            <a:lnSpc>
              <a:spcPct val="90000"/>
            </a:lnSpc>
            <a:spcBef>
              <a:spcPct val="0"/>
            </a:spcBef>
            <a:spcAft>
              <a:spcPct val="35000"/>
            </a:spcAft>
          </a:pPr>
          <a:endParaRPr lang="en-US" sz="1200" b="1" kern="1200" dirty="0" smtClean="0"/>
        </a:p>
        <a:p>
          <a:pPr lvl="0" algn="l" defTabSz="533400">
            <a:lnSpc>
              <a:spcPct val="90000"/>
            </a:lnSpc>
            <a:spcBef>
              <a:spcPct val="0"/>
            </a:spcBef>
            <a:spcAft>
              <a:spcPct val="35000"/>
            </a:spcAft>
          </a:pPr>
          <a:endParaRPr lang="en-US" sz="1200" b="1" kern="1200" dirty="0" smtClean="0"/>
        </a:p>
        <a:p>
          <a:pPr lvl="0" algn="l" defTabSz="533400">
            <a:lnSpc>
              <a:spcPct val="90000"/>
            </a:lnSpc>
            <a:spcBef>
              <a:spcPct val="0"/>
            </a:spcBef>
            <a:spcAft>
              <a:spcPct val="35000"/>
            </a:spcAft>
          </a:pPr>
          <a:endParaRPr lang="en-US" sz="1200" b="1" kern="1200" dirty="0" smtClean="0"/>
        </a:p>
        <a:p>
          <a:pPr lvl="0" algn="l" defTabSz="533400">
            <a:lnSpc>
              <a:spcPct val="90000"/>
            </a:lnSpc>
            <a:spcBef>
              <a:spcPct val="0"/>
            </a:spcBef>
            <a:spcAft>
              <a:spcPct val="35000"/>
            </a:spcAft>
          </a:pPr>
          <a:endParaRPr lang="en-US" sz="1200" b="1" kern="1200" dirty="0" smtClean="0"/>
        </a:p>
        <a:p>
          <a:pPr lvl="0" algn="ctr" defTabSz="533400">
            <a:lnSpc>
              <a:spcPct val="150000"/>
            </a:lnSpc>
            <a:spcBef>
              <a:spcPct val="0"/>
            </a:spcBef>
            <a:spcAft>
              <a:spcPct val="35000"/>
            </a:spcAft>
          </a:pPr>
          <a:r>
            <a:rPr lang="en-US" sz="1600" b="1" kern="1200" dirty="0" smtClean="0"/>
            <a:t>Revenue Challenges and Remedial  Measures</a:t>
          </a:r>
          <a:endParaRPr lang="en-US" sz="1600" b="1" kern="1200" dirty="0"/>
        </a:p>
      </dsp:txBody>
      <dsp:txXfrm>
        <a:off x="0" y="2693"/>
        <a:ext cx="1353792" cy="5510701"/>
      </dsp:txXfrm>
    </dsp:sp>
    <dsp:sp modelId="{1FF02432-A2EF-4C77-99C7-222C7D6ABFE2}">
      <dsp:nvSpPr>
        <dsp:cNvPr id="0" name=""/>
        <dsp:cNvSpPr/>
      </dsp:nvSpPr>
      <dsp:spPr>
        <a:xfrm>
          <a:off x="1475811" y="58661"/>
          <a:ext cx="6231253" cy="1000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Low tax literacy – Abridged versions of the tax laws posted on GRA website. Concerted tax education campaigns to educate taxpayers on their rights and responsibilities and to encourage filing of returns and payment of taxes.</a:t>
          </a:r>
        </a:p>
        <a:p>
          <a:pPr lvl="0" algn="l" defTabSz="711200">
            <a:lnSpc>
              <a:spcPct val="90000"/>
            </a:lnSpc>
            <a:spcBef>
              <a:spcPct val="0"/>
            </a:spcBef>
            <a:spcAft>
              <a:spcPct val="35000"/>
            </a:spcAft>
          </a:pPr>
          <a:endParaRPr lang="en-US" sz="1200" b="1" kern="1200" dirty="0"/>
        </a:p>
      </dsp:txBody>
      <dsp:txXfrm>
        <a:off x="1475811" y="58661"/>
        <a:ext cx="6231253" cy="1000070"/>
      </dsp:txXfrm>
    </dsp:sp>
    <dsp:sp modelId="{670C44F7-F67F-486E-9F52-F75EAAFE3EE1}">
      <dsp:nvSpPr>
        <dsp:cNvPr id="0" name=""/>
        <dsp:cNvSpPr/>
      </dsp:nvSpPr>
      <dsp:spPr>
        <a:xfrm>
          <a:off x="1353792" y="1058732"/>
          <a:ext cx="65076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4A4599-0704-4C5F-A7A1-627C6107C6E1}">
      <dsp:nvSpPr>
        <dsp:cNvPr id="0" name=""/>
        <dsp:cNvSpPr/>
      </dsp:nvSpPr>
      <dsp:spPr>
        <a:xfrm>
          <a:off x="1475811" y="1114700"/>
          <a:ext cx="6150538" cy="91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Informal nature of the economy –  Requirement for TIN to access Government services and the use of tax clearance certificates for commercial, imports, registration of title and renewal of membership in professional bodies</a:t>
          </a:r>
          <a:endParaRPr lang="en-US" sz="1600" b="1" kern="1200" dirty="0"/>
        </a:p>
      </dsp:txBody>
      <dsp:txXfrm>
        <a:off x="1475811" y="1114700"/>
        <a:ext cx="6150538" cy="910880"/>
      </dsp:txXfrm>
    </dsp:sp>
    <dsp:sp modelId="{69D7CDFE-B112-46B1-95C8-3F9BBD3868FD}">
      <dsp:nvSpPr>
        <dsp:cNvPr id="0" name=""/>
        <dsp:cNvSpPr/>
      </dsp:nvSpPr>
      <dsp:spPr>
        <a:xfrm>
          <a:off x="1353792" y="2025580"/>
          <a:ext cx="65076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264AF0-0D9B-419E-82C3-A167BFCBD17D}">
      <dsp:nvSpPr>
        <dsp:cNvPr id="0" name=""/>
        <dsp:cNvSpPr/>
      </dsp:nvSpPr>
      <dsp:spPr>
        <a:xfrm>
          <a:off x="1475811" y="2081548"/>
          <a:ext cx="6309669" cy="140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 </a:t>
          </a:r>
          <a:r>
            <a:rPr lang="en-US" sz="1600" b="1" kern="1200" dirty="0" smtClean="0"/>
            <a:t>Low number of registered individuals - The National Identification Number was adopted as the Taxpayer Identification Number (TIN) for individuals effective April 2021.  Practice notes, administrative manuals and e-commerce platform developed to register individuals and businesses in the e-commerce sector. </a:t>
          </a:r>
          <a:endParaRPr lang="en-US" sz="1600" b="1" kern="1200" dirty="0"/>
        </a:p>
      </dsp:txBody>
      <dsp:txXfrm>
        <a:off x="1475811" y="2081548"/>
        <a:ext cx="6309669" cy="1400634"/>
      </dsp:txXfrm>
    </dsp:sp>
    <dsp:sp modelId="{23CB8E76-ED9C-48DF-A612-F449C3EAB74E}">
      <dsp:nvSpPr>
        <dsp:cNvPr id="0" name=""/>
        <dsp:cNvSpPr/>
      </dsp:nvSpPr>
      <dsp:spPr>
        <a:xfrm>
          <a:off x="1353792" y="3482182"/>
          <a:ext cx="65076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5DAE2-2CEE-4644-BA46-8937EADD975C}">
      <dsp:nvSpPr>
        <dsp:cNvPr id="0" name=""/>
        <dsp:cNvSpPr/>
      </dsp:nvSpPr>
      <dsp:spPr>
        <a:xfrm>
          <a:off x="1475811" y="3760220"/>
          <a:ext cx="6414138" cy="93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Low voluntary compliance – Introduction of IT tools to reduce compliance burden, reorganisation of offices to bring them closer to public, introduction of cashless system for ease of payment and introduction of voluntary compliance procedures to remit penalties for persons who come forward themselves to regularize their activiti</a:t>
          </a:r>
          <a:r>
            <a:rPr lang="en-US" sz="1200" b="1" kern="1200" dirty="0" smtClean="0"/>
            <a:t>es.</a:t>
          </a:r>
          <a:endParaRPr lang="en-US" sz="1200" b="1" kern="1200" dirty="0"/>
        </a:p>
      </dsp:txBody>
      <dsp:txXfrm>
        <a:off x="1475811" y="3760220"/>
        <a:ext cx="6414138" cy="933043"/>
      </dsp:txXfrm>
    </dsp:sp>
    <dsp:sp modelId="{9214B846-EC89-4C3B-A182-B11902EF15BE}">
      <dsp:nvSpPr>
        <dsp:cNvPr id="0" name=""/>
        <dsp:cNvSpPr/>
      </dsp:nvSpPr>
      <dsp:spPr>
        <a:xfrm>
          <a:off x="1353792" y="4471194"/>
          <a:ext cx="65076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972F1F-D0CF-431F-94E9-F9E021FD3F89}">
      <dsp:nvSpPr>
        <dsp:cNvPr id="0" name=""/>
        <dsp:cNvSpPr/>
      </dsp:nvSpPr>
      <dsp:spPr>
        <a:xfrm>
          <a:off x="1475811" y="4527162"/>
          <a:ext cx="6385658" cy="929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b="1" kern="1200" dirty="0"/>
        </a:p>
      </dsp:txBody>
      <dsp:txXfrm>
        <a:off x="1475811" y="4527162"/>
        <a:ext cx="6385658" cy="929170"/>
      </dsp:txXfrm>
    </dsp:sp>
    <dsp:sp modelId="{9C852DFA-96E5-4AC5-9CF3-B34CA0B3D0FA}">
      <dsp:nvSpPr>
        <dsp:cNvPr id="0" name=""/>
        <dsp:cNvSpPr/>
      </dsp:nvSpPr>
      <dsp:spPr>
        <a:xfrm>
          <a:off x="1353792" y="5456333"/>
          <a:ext cx="65076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857AD-EBA9-4D76-96E9-8D30D5D36F56}">
      <dsp:nvSpPr>
        <dsp:cNvPr id="0" name=""/>
        <dsp:cNvSpPr/>
      </dsp:nvSpPr>
      <dsp:spPr>
        <a:xfrm>
          <a:off x="0" y="0"/>
          <a:ext cx="813459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599E8-ECFF-4743-AAF7-BCB85002CDBF}">
      <dsp:nvSpPr>
        <dsp:cNvPr id="0" name=""/>
        <dsp:cNvSpPr/>
      </dsp:nvSpPr>
      <dsp:spPr>
        <a:xfrm>
          <a:off x="0" y="0"/>
          <a:ext cx="1353792" cy="5700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n-US" sz="1100" b="1" kern="1200" dirty="0" smtClean="0">
            <a:latin typeface="+mj-lt"/>
          </a:endParaRPr>
        </a:p>
        <a:p>
          <a:pPr lvl="0" algn="l" defTabSz="488950">
            <a:lnSpc>
              <a:spcPct val="90000"/>
            </a:lnSpc>
            <a:spcBef>
              <a:spcPct val="0"/>
            </a:spcBef>
            <a:spcAft>
              <a:spcPct val="35000"/>
            </a:spcAft>
          </a:pPr>
          <a:endParaRPr lang="en-US" sz="1100" b="1" kern="1200" dirty="0" smtClean="0">
            <a:latin typeface="+mj-lt"/>
          </a:endParaRPr>
        </a:p>
        <a:p>
          <a:pPr lvl="0" algn="l" defTabSz="488950">
            <a:lnSpc>
              <a:spcPct val="90000"/>
            </a:lnSpc>
            <a:spcBef>
              <a:spcPct val="0"/>
            </a:spcBef>
            <a:spcAft>
              <a:spcPct val="35000"/>
            </a:spcAft>
          </a:pPr>
          <a:endParaRPr lang="en-US" sz="1100" b="1" kern="1200" dirty="0" smtClean="0">
            <a:latin typeface="+mj-lt"/>
          </a:endParaRPr>
        </a:p>
        <a:p>
          <a:pPr lvl="0" algn="l" defTabSz="488950">
            <a:lnSpc>
              <a:spcPct val="90000"/>
            </a:lnSpc>
            <a:spcBef>
              <a:spcPct val="0"/>
            </a:spcBef>
            <a:spcAft>
              <a:spcPct val="35000"/>
            </a:spcAft>
          </a:pPr>
          <a:endParaRPr lang="en-US" sz="1100" b="1" kern="1200" dirty="0" smtClean="0">
            <a:latin typeface="+mj-lt"/>
          </a:endParaRPr>
        </a:p>
        <a:p>
          <a:pPr lvl="0" algn="l" defTabSz="488950">
            <a:lnSpc>
              <a:spcPct val="90000"/>
            </a:lnSpc>
            <a:spcBef>
              <a:spcPct val="0"/>
            </a:spcBef>
            <a:spcAft>
              <a:spcPct val="35000"/>
            </a:spcAft>
          </a:pPr>
          <a:endParaRPr lang="en-US" sz="1100" b="1" kern="1200" dirty="0" smtClean="0">
            <a:latin typeface="+mj-lt"/>
          </a:endParaRPr>
        </a:p>
        <a:p>
          <a:pPr lvl="0" algn="l" defTabSz="488950">
            <a:lnSpc>
              <a:spcPct val="90000"/>
            </a:lnSpc>
            <a:spcBef>
              <a:spcPct val="0"/>
            </a:spcBef>
            <a:spcAft>
              <a:spcPct val="35000"/>
            </a:spcAft>
          </a:pPr>
          <a:endParaRPr lang="en-US" sz="1100" b="1" kern="1200" dirty="0" smtClean="0">
            <a:latin typeface="+mj-lt"/>
          </a:endParaRPr>
        </a:p>
        <a:p>
          <a:pPr lvl="0" algn="l" defTabSz="488950">
            <a:lnSpc>
              <a:spcPct val="90000"/>
            </a:lnSpc>
            <a:spcBef>
              <a:spcPct val="0"/>
            </a:spcBef>
            <a:spcAft>
              <a:spcPct val="35000"/>
            </a:spcAft>
          </a:pPr>
          <a:endParaRPr lang="en-US" sz="1100" b="1" kern="1200" dirty="0" smtClean="0">
            <a:latin typeface="+mj-lt"/>
          </a:endParaRPr>
        </a:p>
        <a:p>
          <a:pPr lvl="0" algn="l" defTabSz="488950">
            <a:lnSpc>
              <a:spcPct val="90000"/>
            </a:lnSpc>
            <a:spcBef>
              <a:spcPct val="0"/>
            </a:spcBef>
            <a:spcAft>
              <a:spcPct val="35000"/>
            </a:spcAft>
          </a:pPr>
          <a:endParaRPr lang="en-US" sz="1100" b="1" kern="1200" dirty="0" smtClean="0">
            <a:latin typeface="+mj-lt"/>
          </a:endParaRPr>
        </a:p>
        <a:p>
          <a:pPr lvl="0" algn="ctr" defTabSz="488950">
            <a:lnSpc>
              <a:spcPct val="100000"/>
            </a:lnSpc>
            <a:spcBef>
              <a:spcPct val="0"/>
            </a:spcBef>
            <a:spcAft>
              <a:spcPct val="35000"/>
            </a:spcAft>
          </a:pPr>
          <a:r>
            <a:rPr lang="en-US" sz="2000" b="1" kern="1200" dirty="0" smtClean="0">
              <a:latin typeface="+mj-lt"/>
              <a:ea typeface="Cambria" panose="02040503050406030204" pitchFamily="18" charset="0"/>
            </a:rPr>
            <a:t>Food </a:t>
          </a:r>
        </a:p>
        <a:p>
          <a:pPr lvl="0" algn="ctr" defTabSz="488950">
            <a:lnSpc>
              <a:spcPct val="100000"/>
            </a:lnSpc>
            <a:spcBef>
              <a:spcPct val="0"/>
            </a:spcBef>
            <a:spcAft>
              <a:spcPct val="35000"/>
            </a:spcAft>
          </a:pPr>
          <a:r>
            <a:rPr lang="en-US" sz="2000" b="1" kern="1200" dirty="0" smtClean="0">
              <a:latin typeface="+mj-lt"/>
              <a:ea typeface="Cambria" panose="02040503050406030204" pitchFamily="18" charset="0"/>
            </a:rPr>
            <a:t>for </a:t>
          </a:r>
        </a:p>
        <a:p>
          <a:pPr lvl="0" algn="ctr" defTabSz="488950">
            <a:lnSpc>
              <a:spcPct val="100000"/>
            </a:lnSpc>
            <a:spcBef>
              <a:spcPct val="0"/>
            </a:spcBef>
            <a:spcAft>
              <a:spcPct val="35000"/>
            </a:spcAft>
          </a:pPr>
          <a:r>
            <a:rPr lang="en-US" sz="2000" b="1" kern="1200" dirty="0" smtClean="0">
              <a:latin typeface="+mj-lt"/>
              <a:ea typeface="Cambria" panose="02040503050406030204" pitchFamily="18" charset="0"/>
            </a:rPr>
            <a:t>Thought</a:t>
          </a:r>
          <a:endParaRPr lang="en-US" sz="2000" b="1" kern="1200" dirty="0">
            <a:latin typeface="+mj-lt"/>
            <a:ea typeface="Cambria" panose="02040503050406030204" pitchFamily="18" charset="0"/>
          </a:endParaRPr>
        </a:p>
      </dsp:txBody>
      <dsp:txXfrm>
        <a:off x="0" y="0"/>
        <a:ext cx="1353792" cy="5700154"/>
      </dsp:txXfrm>
    </dsp:sp>
    <dsp:sp modelId="{1FF02432-A2EF-4C77-99C7-222C7D6ABFE2}">
      <dsp:nvSpPr>
        <dsp:cNvPr id="0" name=""/>
        <dsp:cNvSpPr/>
      </dsp:nvSpPr>
      <dsp:spPr>
        <a:xfrm>
          <a:off x="1475811" y="117036"/>
          <a:ext cx="6385658" cy="2340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dirty="0" smtClean="0">
              <a:latin typeface="+mj-lt"/>
            </a:rPr>
            <a:t> </a:t>
          </a:r>
          <a:r>
            <a:rPr lang="en-US" sz="1400" b="1" kern="1200" dirty="0" smtClean="0">
              <a:latin typeface="+mj-lt"/>
              <a:ea typeface="Cambria" panose="02040503050406030204" pitchFamily="18" charset="0"/>
            </a:rPr>
            <a:t>National Anthem – 2</a:t>
          </a:r>
          <a:r>
            <a:rPr lang="en-US" sz="1400" b="1" kern="1200" baseline="30000" dirty="0" smtClean="0">
              <a:latin typeface="+mj-lt"/>
              <a:ea typeface="Cambria" panose="02040503050406030204" pitchFamily="18" charset="0"/>
            </a:rPr>
            <a:t>nd</a:t>
          </a:r>
          <a:r>
            <a:rPr lang="en-US" sz="1400" b="1" kern="1200" dirty="0" smtClean="0">
              <a:latin typeface="+mj-lt"/>
              <a:ea typeface="Cambria" panose="02040503050406030204" pitchFamily="18" charset="0"/>
            </a:rPr>
            <a:t> Stanza</a:t>
          </a:r>
        </a:p>
        <a:p>
          <a:pPr lvl="0" algn="l" defTabSz="488950">
            <a:lnSpc>
              <a:spcPct val="90000"/>
            </a:lnSpc>
            <a:spcBef>
              <a:spcPct val="0"/>
            </a:spcBef>
            <a:spcAft>
              <a:spcPct val="35000"/>
            </a:spcAft>
          </a:pPr>
          <a:r>
            <a:rPr lang="en-US" sz="1100" kern="1200" dirty="0" smtClean="0">
              <a:latin typeface="+mj-lt"/>
            </a:rPr>
            <a:t/>
          </a:r>
          <a:br>
            <a:rPr lang="en-US" sz="1100" kern="1200" dirty="0" smtClean="0">
              <a:latin typeface="+mj-lt"/>
            </a:rPr>
          </a:br>
          <a:r>
            <a:rPr lang="en-US" sz="1100" kern="1200" dirty="0" smtClean="0">
              <a:latin typeface="+mj-lt"/>
            </a:rPr>
            <a:t>	</a:t>
          </a:r>
          <a:r>
            <a:rPr lang="en-US" sz="1400" b="1" kern="1200" dirty="0" smtClean="0">
              <a:latin typeface="+mj-lt"/>
              <a:ea typeface="Cambria" panose="02040503050406030204" pitchFamily="18" charset="0"/>
            </a:rPr>
            <a:t>Hail to thy name, O Ghana,</a:t>
          </a:r>
          <a:br>
            <a:rPr lang="en-US" sz="1400" b="1" kern="1200" dirty="0" smtClean="0">
              <a:latin typeface="+mj-lt"/>
              <a:ea typeface="Cambria" panose="02040503050406030204" pitchFamily="18" charset="0"/>
            </a:rPr>
          </a:br>
          <a:r>
            <a:rPr lang="en-US" sz="1400" b="1" kern="1200" dirty="0" smtClean="0">
              <a:latin typeface="+mj-lt"/>
              <a:ea typeface="Cambria" panose="02040503050406030204" pitchFamily="18" charset="0"/>
            </a:rPr>
            <a:t>	To thee we make our solemn vow: </a:t>
          </a:r>
          <a:br>
            <a:rPr lang="en-US" sz="1400" b="1" kern="1200" dirty="0" smtClean="0">
              <a:latin typeface="+mj-lt"/>
              <a:ea typeface="Cambria" panose="02040503050406030204" pitchFamily="18" charset="0"/>
            </a:rPr>
          </a:br>
          <a:r>
            <a:rPr lang="en-US" sz="1400" b="1" kern="1200" dirty="0" smtClean="0">
              <a:latin typeface="+mj-lt"/>
              <a:ea typeface="Cambria" panose="02040503050406030204" pitchFamily="18" charset="0"/>
            </a:rPr>
            <a:t>	Steadfast to build together </a:t>
          </a:r>
          <a:br>
            <a:rPr lang="en-US" sz="1400" b="1" kern="1200" dirty="0" smtClean="0">
              <a:latin typeface="+mj-lt"/>
              <a:ea typeface="Cambria" panose="02040503050406030204" pitchFamily="18" charset="0"/>
            </a:rPr>
          </a:br>
          <a:r>
            <a:rPr lang="en-US" sz="1400" b="1" kern="1200" dirty="0" smtClean="0">
              <a:latin typeface="+mj-lt"/>
              <a:ea typeface="Cambria" panose="02040503050406030204" pitchFamily="18" charset="0"/>
            </a:rPr>
            <a:t>	A nation strong in Unity; </a:t>
          </a:r>
          <a:br>
            <a:rPr lang="en-US" sz="1400" b="1" kern="1200" dirty="0" smtClean="0">
              <a:latin typeface="+mj-lt"/>
              <a:ea typeface="Cambria" panose="02040503050406030204" pitchFamily="18" charset="0"/>
            </a:rPr>
          </a:br>
          <a:r>
            <a:rPr lang="en-US" sz="1400" b="1" kern="1200" dirty="0" smtClean="0">
              <a:latin typeface="+mj-lt"/>
              <a:ea typeface="Cambria" panose="02040503050406030204" pitchFamily="18" charset="0"/>
            </a:rPr>
            <a:t>	With our gifts of mind and strength of arm,</a:t>
          </a:r>
          <a:br>
            <a:rPr lang="en-US" sz="1400" b="1" kern="1200" dirty="0" smtClean="0">
              <a:latin typeface="+mj-lt"/>
              <a:ea typeface="Cambria" panose="02040503050406030204" pitchFamily="18" charset="0"/>
            </a:rPr>
          </a:br>
          <a:r>
            <a:rPr lang="en-US" sz="1400" b="1" kern="1200" dirty="0" smtClean="0">
              <a:latin typeface="+mj-lt"/>
              <a:ea typeface="Cambria" panose="02040503050406030204" pitchFamily="18" charset="0"/>
            </a:rPr>
            <a:t>	Whether night or day, in mist or storm, </a:t>
          </a:r>
          <a:br>
            <a:rPr lang="en-US" sz="1400" b="1" kern="1200" dirty="0" smtClean="0">
              <a:latin typeface="+mj-lt"/>
              <a:ea typeface="Cambria" panose="02040503050406030204" pitchFamily="18" charset="0"/>
            </a:rPr>
          </a:br>
          <a:r>
            <a:rPr lang="en-US" sz="1400" b="1" kern="1200" dirty="0" smtClean="0">
              <a:latin typeface="+mj-lt"/>
              <a:ea typeface="Cambria" panose="02040503050406030204" pitchFamily="18" charset="0"/>
            </a:rPr>
            <a:t>	In every need </a:t>
          </a:r>
          <a:r>
            <a:rPr lang="en-US" sz="1400" b="1" kern="1200" dirty="0" err="1" smtClean="0">
              <a:latin typeface="+mj-lt"/>
              <a:ea typeface="Cambria" panose="02040503050406030204" pitchFamily="18" charset="0"/>
            </a:rPr>
            <a:t>what'er</a:t>
          </a:r>
          <a:r>
            <a:rPr lang="en-US" sz="1400" b="1" kern="1200" dirty="0" smtClean="0">
              <a:latin typeface="+mj-lt"/>
              <a:ea typeface="Cambria" panose="02040503050406030204" pitchFamily="18" charset="0"/>
            </a:rPr>
            <a:t> the call may be, </a:t>
          </a:r>
          <a:br>
            <a:rPr lang="en-US" sz="1400" b="1" kern="1200" dirty="0" smtClean="0">
              <a:latin typeface="+mj-lt"/>
              <a:ea typeface="Cambria" panose="02040503050406030204" pitchFamily="18" charset="0"/>
            </a:rPr>
          </a:br>
          <a:r>
            <a:rPr lang="en-US" sz="1400" b="1" kern="1200" dirty="0" smtClean="0">
              <a:latin typeface="+mj-lt"/>
              <a:ea typeface="Cambria" panose="02040503050406030204" pitchFamily="18" charset="0"/>
            </a:rPr>
            <a:t>	To serve thee, Ghana, now and evermore</a:t>
          </a:r>
          <a:r>
            <a:rPr lang="en-US" sz="1200" b="0" kern="1200" dirty="0" smtClean="0">
              <a:latin typeface="+mj-lt"/>
              <a:ea typeface="Cambria" panose="02040503050406030204" pitchFamily="18" charset="0"/>
            </a:rPr>
            <a:t>. </a:t>
          </a:r>
          <a:endParaRPr lang="en-US" sz="1200" b="1" kern="1200" dirty="0">
            <a:latin typeface="+mj-lt"/>
            <a:ea typeface="Cambria" panose="02040503050406030204" pitchFamily="18" charset="0"/>
          </a:endParaRPr>
        </a:p>
      </dsp:txBody>
      <dsp:txXfrm>
        <a:off x="1475811" y="117036"/>
        <a:ext cx="6385658" cy="2340737"/>
      </dsp:txXfrm>
    </dsp:sp>
    <dsp:sp modelId="{670C44F7-F67F-486E-9F52-F75EAAFE3EE1}">
      <dsp:nvSpPr>
        <dsp:cNvPr id="0" name=""/>
        <dsp:cNvSpPr/>
      </dsp:nvSpPr>
      <dsp:spPr>
        <a:xfrm>
          <a:off x="1353792" y="2457774"/>
          <a:ext cx="65076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4A4599-0704-4C5F-A7A1-627C6107C6E1}">
      <dsp:nvSpPr>
        <dsp:cNvPr id="0" name=""/>
        <dsp:cNvSpPr/>
      </dsp:nvSpPr>
      <dsp:spPr>
        <a:xfrm>
          <a:off x="1475811" y="2574811"/>
          <a:ext cx="6413563" cy="158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latin typeface="+mj-lt"/>
              <a:ea typeface="Cambria" panose="02040503050406030204" pitchFamily="18" charset="0"/>
            </a:rPr>
            <a:t>If we decide to work together we can get the revenue needed to build our country. This is affirmed in  Genesis 11:6 which says:</a:t>
          </a:r>
        </a:p>
        <a:p>
          <a:pPr lvl="0" algn="l" defTabSz="622300">
            <a:lnSpc>
              <a:spcPct val="90000"/>
            </a:lnSpc>
            <a:spcBef>
              <a:spcPct val="0"/>
            </a:spcBef>
            <a:spcAft>
              <a:spcPct val="35000"/>
            </a:spcAft>
          </a:pPr>
          <a:r>
            <a:rPr lang="en-US" sz="1400" b="1" kern="1200" dirty="0" smtClean="0">
              <a:latin typeface="+mj-lt"/>
              <a:ea typeface="Cambria" panose="02040503050406030204" pitchFamily="18" charset="0"/>
            </a:rPr>
            <a:t>“Look!” he said. “The people are united, and they all speak the same language. After this, nothing they set out to do will be impossible for them!  (Genesis 11:6 NLT)</a:t>
          </a:r>
          <a:endParaRPr lang="en-US" sz="1400" b="1" kern="1200" dirty="0">
            <a:latin typeface="+mj-lt"/>
            <a:ea typeface="Cambria" panose="02040503050406030204" pitchFamily="18" charset="0"/>
          </a:endParaRPr>
        </a:p>
      </dsp:txBody>
      <dsp:txXfrm>
        <a:off x="1475811" y="2574811"/>
        <a:ext cx="6413563" cy="1584609"/>
      </dsp:txXfrm>
    </dsp:sp>
    <dsp:sp modelId="{69D7CDFE-B112-46B1-95C8-3F9BBD3868FD}">
      <dsp:nvSpPr>
        <dsp:cNvPr id="0" name=""/>
        <dsp:cNvSpPr/>
      </dsp:nvSpPr>
      <dsp:spPr>
        <a:xfrm>
          <a:off x="1353792" y="4159420"/>
          <a:ext cx="65076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B9D89-C5B0-434C-99B2-CCEF56AB0846}">
      <dsp:nvSpPr>
        <dsp:cNvPr id="0" name=""/>
        <dsp:cNvSpPr/>
      </dsp:nvSpPr>
      <dsp:spPr>
        <a:xfrm>
          <a:off x="1475811" y="4276457"/>
          <a:ext cx="6385658" cy="130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n-US" sz="1100" b="1" kern="1200" dirty="0" smtClean="0">
            <a:latin typeface="+mj-lt"/>
          </a:endParaRPr>
        </a:p>
        <a:p>
          <a:pPr lvl="0" algn="ctr" defTabSz="488950">
            <a:lnSpc>
              <a:spcPct val="90000"/>
            </a:lnSpc>
            <a:spcBef>
              <a:spcPct val="0"/>
            </a:spcBef>
            <a:spcAft>
              <a:spcPct val="35000"/>
            </a:spcAft>
          </a:pPr>
          <a:r>
            <a:rPr lang="en-US" sz="2400" b="1" kern="1200" dirty="0" smtClean="0">
              <a:latin typeface="+mj-lt"/>
              <a:ea typeface="Cambria" panose="02040503050406030204" pitchFamily="18" charset="0"/>
            </a:rPr>
            <a:t>We are partners in </a:t>
          </a:r>
          <a:r>
            <a:rPr lang="en-US" sz="2400" b="1" kern="1200" dirty="0" smtClean="0">
              <a:latin typeface="+mj-lt"/>
              <a:ea typeface="Cambria" panose="02040503050406030204" pitchFamily="18" charset="0"/>
            </a:rPr>
            <a:t>Revenue Mobilization for National Development</a:t>
          </a:r>
          <a:endParaRPr lang="en-US" sz="2400" b="1" kern="1200" dirty="0">
            <a:latin typeface="+mj-lt"/>
            <a:ea typeface="Cambria" panose="02040503050406030204" pitchFamily="18" charset="0"/>
          </a:endParaRPr>
        </a:p>
      </dsp:txBody>
      <dsp:txXfrm>
        <a:off x="1475811" y="4276457"/>
        <a:ext cx="6385658" cy="1302620"/>
      </dsp:txXfrm>
    </dsp:sp>
    <dsp:sp modelId="{05A6C2DA-FAEE-4C27-B15B-95EEF23770B7}">
      <dsp:nvSpPr>
        <dsp:cNvPr id="0" name=""/>
        <dsp:cNvSpPr/>
      </dsp:nvSpPr>
      <dsp:spPr>
        <a:xfrm>
          <a:off x="1353792" y="5579077"/>
          <a:ext cx="65076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83762C-B3F8-2A4E-87D9-A72F30A34742}" type="datetimeFigureOut">
              <a:rPr lang="en-US" smtClean="0"/>
              <a:t>11/10/2021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45CA3-B4F1-E240-B540-F5B74D2BC160}" type="slidenum">
              <a:rPr lang="en-US" smtClean="0"/>
              <a:t>‹#›</a:t>
            </a:fld>
            <a:endParaRPr lang="en-US"/>
          </a:p>
        </p:txBody>
      </p:sp>
    </p:spTree>
    <p:extLst>
      <p:ext uri="{BB962C8B-B14F-4D97-AF65-F5344CB8AC3E}">
        <p14:creationId xmlns:p14="http://schemas.microsoft.com/office/powerpoint/2010/main" val="1485077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2656F-FDD2-458F-AE05-7927091C9D1A}" type="datetimeFigureOut">
              <a:rPr lang="en-GB" smtClean="0"/>
              <a:t>10/11/2021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95251-B3BB-4B3D-BAAD-DAC791AE2A61}" type="slidenum">
              <a:rPr lang="en-GB" smtClean="0"/>
              <a:t>‹#›</a:t>
            </a:fld>
            <a:endParaRPr lang="en-GB"/>
          </a:p>
        </p:txBody>
      </p:sp>
    </p:spTree>
    <p:extLst>
      <p:ext uri="{BB962C8B-B14F-4D97-AF65-F5344CB8AC3E}">
        <p14:creationId xmlns:p14="http://schemas.microsoft.com/office/powerpoint/2010/main" val="322097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995251-B3BB-4B3D-BAAD-DAC791AE2A61}" type="slidenum">
              <a:rPr lang="en-GB" smtClean="0"/>
              <a:t>1</a:t>
            </a:fld>
            <a:endParaRPr lang="en-GB" dirty="0"/>
          </a:p>
        </p:txBody>
      </p:sp>
    </p:spTree>
    <p:extLst>
      <p:ext uri="{BB962C8B-B14F-4D97-AF65-F5344CB8AC3E}">
        <p14:creationId xmlns:p14="http://schemas.microsoft.com/office/powerpoint/2010/main" val="3053286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p:cNvSpPr txBox="1"/>
          <p:nvPr/>
        </p:nvSpPr>
        <p:spPr>
          <a:xfrm>
            <a:off x="1233749" y="6516031"/>
            <a:ext cx="6676502" cy="10259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30000" dirty="0">
                <a:solidFill>
                  <a:schemeClr val="tx1"/>
                </a:solidFill>
                <a:latin typeface="+mn-lt"/>
                <a:ea typeface="+mn-ea"/>
                <a:cs typeface="+mn-cs"/>
              </a:rPr>
              <a:t>Ministry of Finance:</a:t>
            </a:r>
            <a:r>
              <a:rPr lang="en-US" sz="1000" b="0" i="1" u="none" strike="noStrike" kern="1200" baseline="30000" dirty="0">
                <a:solidFill>
                  <a:schemeClr val="tx1"/>
                </a:solidFill>
                <a:latin typeface="+mn-lt"/>
                <a:ea typeface="+mn-ea"/>
                <a:cs typeface="+mn-cs"/>
              </a:rPr>
              <a:t> Professional, Ethical, Efficient, </a:t>
            </a:r>
            <a:r>
              <a:rPr lang="en-US" sz="1000" b="0" i="1" u="none" strike="noStrike" kern="1200" baseline="30000" dirty="0">
                <a:solidFill>
                  <a:srgbClr val="333333"/>
                </a:solidFill>
                <a:latin typeface="+mn-lt"/>
                <a:ea typeface="+mn-ea"/>
                <a:cs typeface="+mn-cs"/>
              </a:rPr>
              <a:t>Responsive</a:t>
            </a:r>
            <a:r>
              <a:rPr lang="en-US" sz="1000" b="0" i="1" u="none" strike="noStrike" kern="1200" baseline="30000" dirty="0">
                <a:solidFill>
                  <a:schemeClr val="tx1"/>
                </a:solidFill>
                <a:latin typeface="+mn-lt"/>
                <a:ea typeface="+mn-ea"/>
                <a:cs typeface="+mn-cs"/>
              </a:rPr>
              <a:t> – Transforming Ghana Beyond Aid</a:t>
            </a:r>
          </a:p>
        </p:txBody>
      </p:sp>
      <p:sp>
        <p:nvSpPr>
          <p:cNvPr id="11" name="Title Placeholder 1"/>
          <p:cNvSpPr>
            <a:spLocks noGrp="1"/>
          </p:cNvSpPr>
          <p:nvPr>
            <p:ph type="title"/>
          </p:nvPr>
        </p:nvSpPr>
        <p:spPr>
          <a:xfrm>
            <a:off x="2330726" y="2558153"/>
            <a:ext cx="4482548" cy="927204"/>
          </a:xfrm>
          <a:prstGeom prst="rect">
            <a:avLst/>
          </a:prstGeom>
        </p:spPr>
        <p:txBody>
          <a:bodyPr vert="horz" lIns="0" tIns="0" rIns="0" bIns="0" rtlCol="0" anchor="t" anchorCtr="0">
            <a:noAutofit/>
          </a:bodyPr>
          <a:lstStyle>
            <a:lvl1pPr algn="ctr">
              <a:lnSpc>
                <a:spcPts val="2800"/>
              </a:lnSpc>
              <a:defRPr sz="2400">
                <a:solidFill>
                  <a:schemeClr val="bg1"/>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2853900" y="3470275"/>
            <a:ext cx="3436200" cy="914400"/>
          </a:xfrm>
        </p:spPr>
        <p:txBody>
          <a:bodyPr/>
          <a:lstStyle>
            <a:lvl1pPr algn="ctr">
              <a:lnSpc>
                <a:spcPts val="2400"/>
              </a:lnSpc>
              <a:defRPr sz="2000" i="0">
                <a:solidFill>
                  <a:schemeClr val="bg1"/>
                </a:solidFill>
              </a:defRPr>
            </a:lvl1pPr>
          </a:lstStyle>
          <a:p>
            <a:pPr lvl="0"/>
            <a:r>
              <a:rPr lang="en-US"/>
              <a:t>Edit Master text styles</a:t>
            </a:r>
          </a:p>
        </p:txBody>
      </p:sp>
      <p:sp>
        <p:nvSpPr>
          <p:cNvPr id="15" name="Text Placeholder 4"/>
          <p:cNvSpPr>
            <a:spLocks noGrp="1"/>
          </p:cNvSpPr>
          <p:nvPr>
            <p:ph type="body" sz="quarter" idx="11"/>
          </p:nvPr>
        </p:nvSpPr>
        <p:spPr>
          <a:xfrm>
            <a:off x="3193200" y="4639626"/>
            <a:ext cx="2757600" cy="914400"/>
          </a:xfrm>
        </p:spPr>
        <p:txBody>
          <a:bodyPr/>
          <a:lstStyle>
            <a:lvl1pPr algn="ctr">
              <a:lnSpc>
                <a:spcPts val="1600"/>
              </a:lnSpc>
              <a:spcAft>
                <a:spcPts val="0"/>
              </a:spcAft>
              <a:defRPr sz="1200" i="0">
                <a:solidFill>
                  <a:schemeClr val="tx1"/>
                </a:solidFill>
              </a:defRPr>
            </a:lvl1pPr>
          </a:lstStyle>
          <a:p>
            <a:pPr lvl="0"/>
            <a:r>
              <a:rPr lang="en-US"/>
              <a:t>Edit Master text styles</a:t>
            </a:r>
          </a:p>
        </p:txBody>
      </p:sp>
    </p:spTree>
    <p:extLst>
      <p:ext uri="{BB962C8B-B14F-4D97-AF65-F5344CB8AC3E}">
        <p14:creationId xmlns:p14="http://schemas.microsoft.com/office/powerpoint/2010/main" val="202460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2710068" y="2218922"/>
            <a:ext cx="5392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6"/>
          </p:nvPr>
        </p:nvSpPr>
        <p:spPr>
          <a:xfrm>
            <a:off x="0" y="-9525"/>
            <a:ext cx="9144000" cy="1925638"/>
          </a:xfrm>
        </p:spPr>
        <p:txBody>
          <a:bodyPr/>
          <a:lstStyle/>
          <a:p>
            <a:r>
              <a:rPr lang="en-US"/>
              <a:t>Click icon to add picture</a:t>
            </a:r>
            <a:endParaRPr lang="en-GB" dirty="0"/>
          </a:p>
        </p:txBody>
      </p:sp>
      <p:sp>
        <p:nvSpPr>
          <p:cNvPr id="10" name="Text Placeholder 5"/>
          <p:cNvSpPr>
            <a:spLocks noGrp="1"/>
          </p:cNvSpPr>
          <p:nvPr>
            <p:ph type="body" sz="quarter" idx="14"/>
          </p:nvPr>
        </p:nvSpPr>
        <p:spPr>
          <a:xfrm>
            <a:off x="533399" y="4797425"/>
            <a:ext cx="1807200" cy="1250950"/>
          </a:xfrm>
        </p:spPr>
        <p:txBody>
          <a:bodyPr/>
          <a:lstStyle>
            <a:lvl1pPr>
              <a:defRPr sz="1400" i="1">
                <a:solidFill>
                  <a:schemeClr val="accent1"/>
                </a:solidFill>
              </a:defRPr>
            </a:lvl1pPr>
            <a:lvl2pPr marL="0" indent="0">
              <a:buNone/>
              <a:defRPr sz="1200" i="1">
                <a:solidFill>
                  <a:schemeClr val="accent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11" name="Text Placeholder 5"/>
          <p:cNvSpPr>
            <a:spLocks noGrp="1"/>
          </p:cNvSpPr>
          <p:nvPr>
            <p:ph type="body" sz="quarter" idx="17"/>
          </p:nvPr>
        </p:nvSpPr>
        <p:spPr>
          <a:xfrm>
            <a:off x="2710068" y="3500438"/>
            <a:ext cx="5390945" cy="2547937"/>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18" name="Title Placeholder 1"/>
          <p:cNvSpPr>
            <a:spLocks noGrp="1"/>
          </p:cNvSpPr>
          <p:nvPr>
            <p:ph type="title"/>
          </p:nvPr>
        </p:nvSpPr>
        <p:spPr>
          <a:xfrm>
            <a:off x="2710066" y="2289580"/>
            <a:ext cx="5390947"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2710068" y="2218922"/>
            <a:ext cx="5392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0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troduction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533399" y="2218922"/>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6"/>
          </p:nvPr>
        </p:nvSpPr>
        <p:spPr>
          <a:xfrm>
            <a:off x="4643438" y="-9525"/>
            <a:ext cx="3964761" cy="1925638"/>
          </a:xfrm>
        </p:spPr>
        <p:txBody>
          <a:bodyPr/>
          <a:lstStyle/>
          <a:p>
            <a:r>
              <a:rPr lang="en-US"/>
              <a:t>Click icon to add picture</a:t>
            </a:r>
            <a:endParaRPr lang="en-GB" dirty="0"/>
          </a:p>
        </p:txBody>
      </p:sp>
      <p:sp>
        <p:nvSpPr>
          <p:cNvPr id="11" name="Text Placeholder 5"/>
          <p:cNvSpPr>
            <a:spLocks noGrp="1"/>
          </p:cNvSpPr>
          <p:nvPr>
            <p:ph type="body" sz="quarter" idx="17"/>
          </p:nvPr>
        </p:nvSpPr>
        <p:spPr>
          <a:xfrm>
            <a:off x="4643438" y="2781300"/>
            <a:ext cx="3964761" cy="3267076"/>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7" name="Title Placeholder 1"/>
          <p:cNvSpPr>
            <a:spLocks noGrp="1"/>
          </p:cNvSpPr>
          <p:nvPr>
            <p:ph type="title"/>
          </p:nvPr>
        </p:nvSpPr>
        <p:spPr>
          <a:xfrm>
            <a:off x="533399" y="2289580"/>
            <a:ext cx="3390901"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533399" y="2218922"/>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391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sp>
        <p:nvSpPr>
          <p:cNvPr id="7" name="Content Placeholder 26"/>
          <p:cNvSpPr>
            <a:spLocks noGrp="1"/>
          </p:cNvSpPr>
          <p:nvPr>
            <p:ph sz="quarter" idx="14" hasCustomPrompt="1"/>
          </p:nvPr>
        </p:nvSpPr>
        <p:spPr>
          <a:xfrm>
            <a:off x="4861488" y="3274636"/>
            <a:ext cx="1800000" cy="2963827"/>
          </a:xfrm>
        </p:spPr>
        <p:txBody>
          <a:bodyPr/>
          <a:lstStyle>
            <a:lvl1pPr>
              <a:defRPr sz="1400"/>
            </a:lvl1pPr>
          </a:lstStyle>
          <a:p>
            <a:pPr lvl="0"/>
            <a:r>
              <a:rPr lang="en-US" noProof="0" dirty="0"/>
              <a:t>Click to edit Master text styles</a:t>
            </a:r>
          </a:p>
        </p:txBody>
      </p:sp>
      <p:sp>
        <p:nvSpPr>
          <p:cNvPr id="8" name="Content Placeholder 26"/>
          <p:cNvSpPr>
            <a:spLocks noGrp="1"/>
          </p:cNvSpPr>
          <p:nvPr>
            <p:ph sz="quarter" idx="15" hasCustomPrompt="1"/>
          </p:nvPr>
        </p:nvSpPr>
        <p:spPr>
          <a:xfrm>
            <a:off x="6804024" y="3274328"/>
            <a:ext cx="1798079" cy="2962960"/>
          </a:xfrm>
        </p:spPr>
        <p:txBody>
          <a:bodyPr/>
          <a:lstStyle>
            <a:lvl1pPr>
              <a:defRPr sz="1400"/>
            </a:lvl1pPr>
          </a:lstStyle>
          <a:p>
            <a:pPr lvl="0"/>
            <a:r>
              <a:rPr lang="en-US" noProof="0" dirty="0"/>
              <a:t>Click to edit Master text styles</a:t>
            </a:r>
          </a:p>
        </p:txBody>
      </p:sp>
      <p:sp>
        <p:nvSpPr>
          <p:cNvPr id="6" name="Picture Placeholder 5"/>
          <p:cNvSpPr>
            <a:spLocks noGrp="1"/>
          </p:cNvSpPr>
          <p:nvPr>
            <p:ph type="pic" sz="quarter" idx="16"/>
          </p:nvPr>
        </p:nvSpPr>
        <p:spPr>
          <a:xfrm>
            <a:off x="0" y="3274329"/>
            <a:ext cx="4525108" cy="2962960"/>
          </a:xfrm>
        </p:spPr>
        <p:txBody>
          <a:bodyPr/>
          <a:lstStyle/>
          <a:p>
            <a:r>
              <a:rPr lang="en-US"/>
              <a:t>Click icon to add picture</a:t>
            </a:r>
            <a:endParaRPr lang="en-GB" dirty="0"/>
          </a:p>
        </p:txBody>
      </p:sp>
      <p:sp>
        <p:nvSpPr>
          <p:cNvPr id="10" name="Text Placeholder 5"/>
          <p:cNvSpPr>
            <a:spLocks noGrp="1"/>
          </p:cNvSpPr>
          <p:nvPr>
            <p:ph type="body" sz="quarter" idx="18"/>
          </p:nvPr>
        </p:nvSpPr>
        <p:spPr>
          <a:xfrm>
            <a:off x="0" y="0"/>
            <a:ext cx="9143999" cy="1849027"/>
          </a:xfrm>
          <a:solidFill>
            <a:schemeClr val="accent1"/>
          </a:solidFill>
        </p:spPr>
        <p:txBody>
          <a:bodyPr lIns="6084000" tIns="432000" rIns="720000" bIns="72000" spcCol="0"/>
          <a:lstStyle>
            <a:lvl1pPr algn="l">
              <a:defRPr sz="1400" i="1">
                <a:solidFill>
                  <a:schemeClr val="bg1"/>
                </a:solidFill>
              </a:defRPr>
            </a:lvl1pPr>
            <a:lvl2pPr marL="0" indent="0" algn="l">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1" name="Straight Connector 10"/>
          <p:cNvCxnSpPr/>
          <p:nvPr/>
        </p:nvCxnSpPr>
        <p:spPr>
          <a:xfrm>
            <a:off x="4861488" y="2078250"/>
            <a:ext cx="374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4861488" y="2148909"/>
            <a:ext cx="3740615" cy="1042755"/>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4861488" y="2078250"/>
            <a:ext cx="374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97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4642103" y="2218922"/>
            <a:ext cx="396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6"/>
          </p:nvPr>
        </p:nvSpPr>
        <p:spPr>
          <a:xfrm>
            <a:off x="0" y="-9525"/>
            <a:ext cx="9144000" cy="1925638"/>
          </a:xfrm>
        </p:spPr>
        <p:txBody>
          <a:bodyPr/>
          <a:lstStyle/>
          <a:p>
            <a:r>
              <a:rPr lang="en-US"/>
              <a:t>Click icon to add picture</a:t>
            </a:r>
            <a:endParaRPr lang="en-GB" dirty="0"/>
          </a:p>
        </p:txBody>
      </p:sp>
      <p:sp>
        <p:nvSpPr>
          <p:cNvPr id="10" name="Title Placeholder 1"/>
          <p:cNvSpPr>
            <a:spLocks noGrp="1"/>
          </p:cNvSpPr>
          <p:nvPr>
            <p:ph type="title"/>
          </p:nvPr>
        </p:nvSpPr>
        <p:spPr>
          <a:xfrm>
            <a:off x="4642752" y="2289580"/>
            <a:ext cx="3959351" cy="1325563"/>
          </a:xfrm>
          <a:prstGeom prst="rect">
            <a:avLst/>
          </a:prstGeom>
        </p:spPr>
        <p:txBody>
          <a:bodyPr vert="horz" lIns="0" tIns="0" rIns="0" bIns="0" rtlCol="0" anchor="t" anchorCtr="0">
            <a:noAutofit/>
          </a:bodyPr>
          <a:lstStyle/>
          <a:p>
            <a:r>
              <a:rPr lang="en-US"/>
              <a:t>Click to edit Master title style</a:t>
            </a:r>
            <a:endParaRPr lang="en-GB" dirty="0"/>
          </a:p>
        </p:txBody>
      </p:sp>
      <p:sp>
        <p:nvSpPr>
          <p:cNvPr id="11" name="Content Placeholder 12"/>
          <p:cNvSpPr>
            <a:spLocks noGrp="1"/>
          </p:cNvSpPr>
          <p:nvPr>
            <p:ph sz="quarter" idx="19"/>
          </p:nvPr>
        </p:nvSpPr>
        <p:spPr>
          <a:xfrm>
            <a:off x="2504621" y="2218922"/>
            <a:ext cx="1787818" cy="4018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p:cNvSpPr>
            <a:spLocks noGrp="1"/>
          </p:cNvSpPr>
          <p:nvPr>
            <p:ph sz="quarter" idx="20"/>
          </p:nvPr>
        </p:nvSpPr>
        <p:spPr>
          <a:xfrm>
            <a:off x="556188" y="2219894"/>
            <a:ext cx="1787818" cy="4018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p:cNvCxnSpPr/>
          <p:nvPr userDrawn="1"/>
        </p:nvCxnSpPr>
        <p:spPr>
          <a:xfrm>
            <a:off x="4642103" y="2218922"/>
            <a:ext cx="396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39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5">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4" name="Straight Connector 3"/>
          <p:cNvCxnSpPr/>
          <p:nvPr/>
        </p:nvCxnSpPr>
        <p:spPr>
          <a:xfrm>
            <a:off x="4642103" y="976277"/>
            <a:ext cx="396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8" name="Content Placeholder 26"/>
          <p:cNvSpPr>
            <a:spLocks noGrp="1"/>
          </p:cNvSpPr>
          <p:nvPr>
            <p:ph sz="quarter" idx="15" hasCustomPrompt="1"/>
          </p:nvPr>
        </p:nvSpPr>
        <p:spPr>
          <a:xfrm>
            <a:off x="2498724" y="2918848"/>
            <a:ext cx="1798079" cy="3341886"/>
          </a:xfrm>
        </p:spPr>
        <p:txBody>
          <a:bodyPr/>
          <a:lstStyle>
            <a:lvl1pPr>
              <a:defRPr sz="1400" i="1">
                <a:solidFill>
                  <a:schemeClr val="accent1"/>
                </a:solidFill>
              </a:defRPr>
            </a:lvl1pPr>
            <a:lvl2pPr marL="0" indent="0">
              <a:buNone/>
              <a:defRPr sz="1400" i="1">
                <a:solidFill>
                  <a:schemeClr val="accent1"/>
                </a:solidFill>
              </a:defRPr>
            </a:lvl2pPr>
          </a:lstStyle>
          <a:p>
            <a:pPr lvl="0"/>
            <a:r>
              <a:rPr lang="en-US" noProof="0" dirty="0"/>
              <a:t>Click to edit Master text styles</a:t>
            </a:r>
          </a:p>
          <a:p>
            <a:pPr lvl="1"/>
            <a:endParaRPr lang="en-GB" noProof="0" dirty="0"/>
          </a:p>
        </p:txBody>
      </p:sp>
      <p:sp>
        <p:nvSpPr>
          <p:cNvPr id="6" name="Picture Placeholder 5"/>
          <p:cNvSpPr>
            <a:spLocks noGrp="1"/>
          </p:cNvSpPr>
          <p:nvPr>
            <p:ph type="pic" sz="quarter" idx="16"/>
          </p:nvPr>
        </p:nvSpPr>
        <p:spPr>
          <a:xfrm>
            <a:off x="546504" y="609600"/>
            <a:ext cx="3750299" cy="2057754"/>
          </a:xfrm>
        </p:spPr>
        <p:txBody>
          <a:bodyPr/>
          <a:lstStyle/>
          <a:p>
            <a:r>
              <a:rPr lang="en-US"/>
              <a:t>Click icon to add picture</a:t>
            </a:r>
            <a:endParaRPr lang="en-GB" dirty="0"/>
          </a:p>
        </p:txBody>
      </p:sp>
      <p:sp>
        <p:nvSpPr>
          <p:cNvPr id="12" name="Title Placeholder 1"/>
          <p:cNvSpPr>
            <a:spLocks noGrp="1"/>
          </p:cNvSpPr>
          <p:nvPr>
            <p:ph type="title"/>
          </p:nvPr>
        </p:nvSpPr>
        <p:spPr>
          <a:xfrm>
            <a:off x="4642752" y="1046935"/>
            <a:ext cx="3959351" cy="1325563"/>
          </a:xfrm>
          <a:prstGeom prst="rect">
            <a:avLst/>
          </a:prstGeom>
        </p:spPr>
        <p:txBody>
          <a:bodyPr vert="horz" lIns="0" tIns="0" rIns="0" bIns="0" rtlCol="0" anchor="t" anchorCtr="0">
            <a:noAutofit/>
          </a:bodyPr>
          <a:lstStyle/>
          <a:p>
            <a:r>
              <a:rPr lang="en-US"/>
              <a:t>Click to edit Master title style</a:t>
            </a:r>
            <a:endParaRPr lang="en-GB" dirty="0"/>
          </a:p>
        </p:txBody>
      </p:sp>
      <p:sp>
        <p:nvSpPr>
          <p:cNvPr id="14" name="Content Placeholder 12"/>
          <p:cNvSpPr>
            <a:spLocks noGrp="1"/>
          </p:cNvSpPr>
          <p:nvPr>
            <p:ph sz="quarter" idx="19"/>
          </p:nvPr>
        </p:nvSpPr>
        <p:spPr>
          <a:xfrm>
            <a:off x="4642103" y="2168769"/>
            <a:ext cx="3960000" cy="40919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4642103" y="976277"/>
            <a:ext cx="3960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116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6">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sp>
        <p:nvSpPr>
          <p:cNvPr id="8" name="Content Placeholder 26"/>
          <p:cNvSpPr>
            <a:spLocks noGrp="1"/>
          </p:cNvSpPr>
          <p:nvPr>
            <p:ph sz="quarter" idx="15" hasCustomPrompt="1"/>
          </p:nvPr>
        </p:nvSpPr>
        <p:spPr>
          <a:xfrm>
            <a:off x="2498724" y="1946031"/>
            <a:ext cx="1798079" cy="4314703"/>
          </a:xfrm>
        </p:spPr>
        <p:txBody>
          <a:bodyPr/>
          <a:lstStyle>
            <a:lvl1pPr>
              <a:defRPr sz="1400" i="1">
                <a:solidFill>
                  <a:schemeClr val="accent1"/>
                </a:solidFill>
              </a:defRPr>
            </a:lvl1pPr>
            <a:lvl2pPr marL="0" indent="0">
              <a:buNone/>
              <a:defRPr sz="1400" i="1">
                <a:solidFill>
                  <a:schemeClr val="accent1"/>
                </a:solidFill>
              </a:defRPr>
            </a:lvl2pPr>
          </a:lstStyle>
          <a:p>
            <a:pPr lvl="0"/>
            <a:r>
              <a:rPr lang="en-US" noProof="0" dirty="0"/>
              <a:t>Click to edit Master text styles</a:t>
            </a:r>
          </a:p>
          <a:p>
            <a:pPr lvl="1"/>
            <a:endParaRPr lang="en-GB" noProof="0" dirty="0"/>
          </a:p>
        </p:txBody>
      </p:sp>
      <p:sp>
        <p:nvSpPr>
          <p:cNvPr id="6" name="Picture Placeholder 5"/>
          <p:cNvSpPr>
            <a:spLocks noGrp="1"/>
          </p:cNvSpPr>
          <p:nvPr>
            <p:ph type="pic" sz="quarter" idx="16"/>
          </p:nvPr>
        </p:nvSpPr>
        <p:spPr>
          <a:xfrm>
            <a:off x="546505" y="2016611"/>
            <a:ext cx="1800000" cy="2947486"/>
          </a:xfrm>
        </p:spPr>
        <p:txBody>
          <a:bodyPr/>
          <a:lstStyle/>
          <a:p>
            <a:r>
              <a:rPr lang="en-US"/>
              <a:t>Click icon to add picture</a:t>
            </a:r>
            <a:endParaRPr lang="en-GB" dirty="0"/>
          </a:p>
        </p:txBody>
      </p:sp>
      <p:sp>
        <p:nvSpPr>
          <p:cNvPr id="10" name="Content Placeholder 26"/>
          <p:cNvSpPr>
            <a:spLocks noGrp="1"/>
          </p:cNvSpPr>
          <p:nvPr>
            <p:ph sz="quarter" idx="17" hasCustomPrompt="1"/>
          </p:nvPr>
        </p:nvSpPr>
        <p:spPr>
          <a:xfrm>
            <a:off x="4642104" y="1946032"/>
            <a:ext cx="3960000" cy="1228146"/>
          </a:xfrm>
        </p:spPr>
        <p:txBody>
          <a:bodyPr/>
          <a:lstStyle>
            <a:lvl1pPr>
              <a:defRPr sz="1400"/>
            </a:lvl1pPr>
            <a:lvl2pPr marL="0" indent="0">
              <a:buNone/>
              <a:defRPr sz="1400"/>
            </a:lvl2pPr>
          </a:lstStyle>
          <a:p>
            <a:pPr lvl="0"/>
            <a:r>
              <a:rPr lang="en-US" noProof="0" dirty="0"/>
              <a:t>Click to edit Master text styles</a:t>
            </a:r>
          </a:p>
          <a:p>
            <a:pPr lvl="1"/>
            <a:endParaRPr lang="en-GB" noProof="0" dirty="0"/>
          </a:p>
        </p:txBody>
      </p:sp>
      <p:sp>
        <p:nvSpPr>
          <p:cNvPr id="13" name="Chart Placeholder 12"/>
          <p:cNvSpPr>
            <a:spLocks noGrp="1"/>
          </p:cNvSpPr>
          <p:nvPr>
            <p:ph type="chart" sz="quarter" idx="18"/>
          </p:nvPr>
        </p:nvSpPr>
        <p:spPr>
          <a:xfrm>
            <a:off x="4642103" y="3531555"/>
            <a:ext cx="3960001" cy="2729179"/>
          </a:xfrm>
        </p:spPr>
        <p:txBody>
          <a:bodyPr/>
          <a:lstStyle/>
          <a:p>
            <a:r>
              <a:rPr lang="en-US"/>
              <a:t>Click icon to add chart</a:t>
            </a:r>
            <a:endParaRPr lang="en-GB"/>
          </a:p>
        </p:txBody>
      </p:sp>
      <p:cxnSp>
        <p:nvCxnSpPr>
          <p:cNvPr id="16" name="Straight Connector 15"/>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533399" y="605637"/>
            <a:ext cx="8068705" cy="983017"/>
          </a:xfrm>
          <a:prstGeom prst="rect">
            <a:avLst/>
          </a:prstGeom>
        </p:spPr>
        <p:txBody>
          <a:bodyPr vert="horz" lIns="0" tIns="0" rIns="0" bIns="0" rtlCol="0" anchor="t" anchorCtr="0">
            <a:noAutofit/>
          </a:bodyPr>
          <a:lstStyle/>
          <a:p>
            <a:r>
              <a:rPr lang="en-US"/>
              <a:t>Click to edit Master title style</a:t>
            </a:r>
            <a:endParaRPr lang="en-GB" dirty="0"/>
          </a:p>
        </p:txBody>
      </p:sp>
      <p:sp>
        <p:nvSpPr>
          <p:cNvPr id="19" name="Text Placeholder 5"/>
          <p:cNvSpPr>
            <a:spLocks noGrp="1"/>
          </p:cNvSpPr>
          <p:nvPr>
            <p:ph type="body" sz="quarter" idx="19"/>
          </p:nvPr>
        </p:nvSpPr>
        <p:spPr>
          <a:xfrm>
            <a:off x="533399" y="5078885"/>
            <a:ext cx="1813105" cy="1181849"/>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1" name="Straight Connector 10"/>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24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7">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964C0AA-13C5-42F8-8707-B9C6EA4D33F1}" type="slidenum">
              <a:rPr lang="en-GB" smtClean="0"/>
              <a:t>‹#›</a:t>
            </a:fld>
            <a:endParaRPr lang="en-GB"/>
          </a:p>
        </p:txBody>
      </p:sp>
      <p:sp>
        <p:nvSpPr>
          <p:cNvPr id="13" name="Content Placeholder 26"/>
          <p:cNvSpPr>
            <a:spLocks noGrp="1"/>
          </p:cNvSpPr>
          <p:nvPr>
            <p:ph sz="quarter" idx="14"/>
          </p:nvPr>
        </p:nvSpPr>
        <p:spPr>
          <a:xfrm>
            <a:off x="533400" y="1752601"/>
            <a:ext cx="3962400" cy="441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Content Placeholder 26"/>
          <p:cNvSpPr>
            <a:spLocks noGrp="1"/>
          </p:cNvSpPr>
          <p:nvPr>
            <p:ph sz="quarter" idx="15"/>
          </p:nvPr>
        </p:nvSpPr>
        <p:spPr>
          <a:xfrm>
            <a:off x="4648201" y="1752600"/>
            <a:ext cx="3962399" cy="441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7" name="Straight Connector 6"/>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533399" y="605637"/>
            <a:ext cx="8068705" cy="983017"/>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40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8">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64C0AA-13C5-42F8-8707-B9C6EA4D33F1}" type="slidenum">
              <a:rPr lang="en-GB" smtClean="0"/>
              <a:t>‹#›</a:t>
            </a:fld>
            <a:endParaRPr lang="en-GB"/>
          </a:p>
        </p:txBody>
      </p:sp>
      <p:sp>
        <p:nvSpPr>
          <p:cNvPr id="5" name="Content Placeholder 26"/>
          <p:cNvSpPr>
            <a:spLocks noGrp="1"/>
          </p:cNvSpPr>
          <p:nvPr>
            <p:ph sz="quarter" idx="14"/>
          </p:nvPr>
        </p:nvSpPr>
        <p:spPr>
          <a:xfrm>
            <a:off x="533400" y="3352800"/>
            <a:ext cx="3962400"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Content Placeholder 26"/>
          <p:cNvSpPr>
            <a:spLocks noGrp="1"/>
          </p:cNvSpPr>
          <p:nvPr>
            <p:ph sz="quarter" idx="15"/>
          </p:nvPr>
        </p:nvSpPr>
        <p:spPr>
          <a:xfrm>
            <a:off x="4648199" y="3352800"/>
            <a:ext cx="3962401"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ext Placeholder 12"/>
          <p:cNvSpPr>
            <a:spLocks noGrp="1"/>
          </p:cNvSpPr>
          <p:nvPr>
            <p:ph type="body" sz="quarter" idx="16"/>
          </p:nvPr>
        </p:nvSpPr>
        <p:spPr>
          <a:xfrm>
            <a:off x="533400" y="1752600"/>
            <a:ext cx="8077200" cy="1447800"/>
          </a:xfrm>
        </p:spPr>
        <p:txBody>
          <a:bodyPr/>
          <a:lstStyle>
            <a:lvl1pPr>
              <a:defRPr sz="1800" i="1">
                <a:solidFill>
                  <a:schemeClr val="accent1"/>
                </a:solidFill>
              </a:defRPr>
            </a:lvl1pPr>
          </a:lstStyle>
          <a:p>
            <a:pPr lvl="0"/>
            <a:r>
              <a:rPr lang="en-US" noProof="0"/>
              <a:t>Edit Master text styles</a:t>
            </a:r>
          </a:p>
        </p:txBody>
      </p:sp>
      <p:cxnSp>
        <p:nvCxnSpPr>
          <p:cNvPr id="9" name="Straight Connector 8"/>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533399" y="605637"/>
            <a:ext cx="8068705" cy="983017"/>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8" name="Straight Connector 7"/>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57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9">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sp>
        <p:nvSpPr>
          <p:cNvPr id="4" name="Content Placeholder 26"/>
          <p:cNvSpPr>
            <a:spLocks noGrp="1"/>
          </p:cNvSpPr>
          <p:nvPr>
            <p:ph sz="quarter" idx="14"/>
          </p:nvPr>
        </p:nvSpPr>
        <p:spPr>
          <a:xfrm>
            <a:off x="533400" y="3352800"/>
            <a:ext cx="3962400"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Content Placeholder 26"/>
          <p:cNvSpPr>
            <a:spLocks noGrp="1"/>
          </p:cNvSpPr>
          <p:nvPr>
            <p:ph sz="quarter" idx="15"/>
          </p:nvPr>
        </p:nvSpPr>
        <p:spPr>
          <a:xfrm>
            <a:off x="4648199" y="3352800"/>
            <a:ext cx="3962401" cy="28194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Picture Placeholder 2"/>
          <p:cNvSpPr>
            <a:spLocks noGrp="1"/>
          </p:cNvSpPr>
          <p:nvPr>
            <p:ph type="pic" sz="quarter" idx="17"/>
          </p:nvPr>
        </p:nvSpPr>
        <p:spPr>
          <a:xfrm>
            <a:off x="0" y="0"/>
            <a:ext cx="9144000" cy="2003461"/>
          </a:xfrm>
        </p:spPr>
        <p:txBody>
          <a:bodyPr/>
          <a:lstStyle/>
          <a:p>
            <a:r>
              <a:rPr lang="en-US"/>
              <a:t>Click icon to add picture</a:t>
            </a:r>
            <a:endParaRPr lang="en-GB"/>
          </a:p>
        </p:txBody>
      </p:sp>
      <p:cxnSp>
        <p:nvCxnSpPr>
          <p:cNvPr id="8" name="Straight Connector 7"/>
          <p:cNvCxnSpPr/>
          <p:nvPr/>
        </p:nvCxnSpPr>
        <p:spPr>
          <a:xfrm>
            <a:off x="533399" y="2218922"/>
            <a:ext cx="8078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3399" y="2289580"/>
            <a:ext cx="8077201" cy="792721"/>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533399" y="2218922"/>
            <a:ext cx="8078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25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10">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17" name="Content Placeholder 26"/>
          <p:cNvSpPr>
            <a:spLocks noGrp="1"/>
          </p:cNvSpPr>
          <p:nvPr>
            <p:ph sz="quarter" idx="13"/>
          </p:nvPr>
        </p:nvSpPr>
        <p:spPr>
          <a:xfrm>
            <a:off x="533400" y="1752601"/>
            <a:ext cx="2588400" cy="4417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Content Placeholder 26"/>
          <p:cNvSpPr>
            <a:spLocks noGrp="1"/>
          </p:cNvSpPr>
          <p:nvPr>
            <p:ph sz="quarter" idx="14"/>
          </p:nvPr>
        </p:nvSpPr>
        <p:spPr>
          <a:xfrm>
            <a:off x="3276601" y="1752601"/>
            <a:ext cx="2590799" cy="441959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Content Placeholder 26"/>
          <p:cNvSpPr>
            <a:spLocks noGrp="1"/>
          </p:cNvSpPr>
          <p:nvPr>
            <p:ph sz="quarter" idx="15"/>
          </p:nvPr>
        </p:nvSpPr>
        <p:spPr>
          <a:xfrm>
            <a:off x="6019800" y="1752601"/>
            <a:ext cx="2590800" cy="441959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8" name="Straight Connector 7"/>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3399" y="605637"/>
            <a:ext cx="8074800" cy="983017"/>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9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Slide 2">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p:cNvSpPr txBox="1"/>
          <p:nvPr/>
        </p:nvSpPr>
        <p:spPr>
          <a:xfrm>
            <a:off x="1233749" y="6516031"/>
            <a:ext cx="6676502" cy="10259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30000" dirty="0">
                <a:solidFill>
                  <a:schemeClr val="tx1"/>
                </a:solidFill>
                <a:latin typeface="+mn-lt"/>
                <a:ea typeface="+mn-ea"/>
                <a:cs typeface="+mn-cs"/>
              </a:rPr>
              <a:t>Ministry of Finance:</a:t>
            </a:r>
            <a:r>
              <a:rPr lang="en-US" sz="1000" b="0" i="1" u="none" strike="noStrike" kern="1200" baseline="30000" dirty="0">
                <a:solidFill>
                  <a:schemeClr val="tx1"/>
                </a:solidFill>
                <a:latin typeface="+mn-lt"/>
                <a:ea typeface="+mn-ea"/>
                <a:cs typeface="+mn-cs"/>
              </a:rPr>
              <a:t> Professional, Ethical, Efficient, </a:t>
            </a:r>
            <a:r>
              <a:rPr lang="en-US" sz="1000" b="0" i="1" u="none" strike="noStrike" kern="1200" baseline="30000" dirty="0">
                <a:solidFill>
                  <a:srgbClr val="333333"/>
                </a:solidFill>
                <a:latin typeface="+mn-lt"/>
                <a:ea typeface="+mn-ea"/>
                <a:cs typeface="+mn-cs"/>
              </a:rPr>
              <a:t>Responsive</a:t>
            </a:r>
            <a:r>
              <a:rPr lang="en-US" sz="1000" b="0" i="1" u="none" strike="noStrike" kern="1200" baseline="30000" dirty="0">
                <a:solidFill>
                  <a:schemeClr val="tx1"/>
                </a:solidFill>
                <a:latin typeface="+mn-lt"/>
                <a:ea typeface="+mn-ea"/>
                <a:cs typeface="+mn-cs"/>
              </a:rPr>
              <a:t> – Transforming Ghana Beyond Aid</a:t>
            </a:r>
          </a:p>
        </p:txBody>
      </p:sp>
      <p:sp>
        <p:nvSpPr>
          <p:cNvPr id="11" name="Title Placeholder 1"/>
          <p:cNvSpPr>
            <a:spLocks noGrp="1"/>
          </p:cNvSpPr>
          <p:nvPr>
            <p:ph type="title"/>
          </p:nvPr>
        </p:nvSpPr>
        <p:spPr>
          <a:xfrm>
            <a:off x="2330726" y="2558153"/>
            <a:ext cx="4482548" cy="927204"/>
          </a:xfrm>
          <a:prstGeom prst="rect">
            <a:avLst/>
          </a:prstGeom>
        </p:spPr>
        <p:txBody>
          <a:bodyPr vert="horz" lIns="0" tIns="0" rIns="0" bIns="0" rtlCol="0" anchor="t" anchorCtr="0">
            <a:noAutofit/>
          </a:bodyPr>
          <a:lstStyle>
            <a:lvl1pPr algn="ctr">
              <a:lnSpc>
                <a:spcPts val="2800"/>
              </a:lnSpc>
              <a:defRPr sz="2400">
                <a:solidFill>
                  <a:schemeClr val="tx1"/>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2853900" y="3470275"/>
            <a:ext cx="3436200" cy="914400"/>
          </a:xfrm>
        </p:spPr>
        <p:txBody>
          <a:bodyPr/>
          <a:lstStyle>
            <a:lvl1pPr algn="ctr">
              <a:lnSpc>
                <a:spcPts val="2400"/>
              </a:lnSpc>
              <a:defRPr sz="2000" i="0">
                <a:solidFill>
                  <a:schemeClr val="tx1"/>
                </a:solidFill>
              </a:defRPr>
            </a:lvl1pPr>
          </a:lstStyle>
          <a:p>
            <a:pPr lvl="0"/>
            <a:r>
              <a:rPr lang="en-US"/>
              <a:t>Edit Master text styles</a:t>
            </a:r>
          </a:p>
        </p:txBody>
      </p:sp>
      <p:sp>
        <p:nvSpPr>
          <p:cNvPr id="15" name="Text Placeholder 4"/>
          <p:cNvSpPr>
            <a:spLocks noGrp="1"/>
          </p:cNvSpPr>
          <p:nvPr>
            <p:ph type="body" sz="quarter" idx="11"/>
          </p:nvPr>
        </p:nvSpPr>
        <p:spPr>
          <a:xfrm>
            <a:off x="3193200" y="4639626"/>
            <a:ext cx="2757600" cy="914400"/>
          </a:xfrm>
        </p:spPr>
        <p:txBody>
          <a:bodyPr/>
          <a:lstStyle>
            <a:lvl1pPr algn="ctr">
              <a:lnSpc>
                <a:spcPts val="1600"/>
              </a:lnSpc>
              <a:spcAft>
                <a:spcPts val="0"/>
              </a:spcAft>
              <a:defRPr sz="1200" i="0">
                <a:solidFill>
                  <a:schemeClr val="tx1"/>
                </a:solidFill>
              </a:defRPr>
            </a:lvl1pPr>
          </a:lstStyle>
          <a:p>
            <a:pPr lvl="0"/>
            <a:r>
              <a:rPr lang="en-US"/>
              <a:t>Edit Master text styles</a:t>
            </a:r>
          </a:p>
        </p:txBody>
      </p:sp>
    </p:spTree>
    <p:extLst>
      <p:ext uri="{BB962C8B-B14F-4D97-AF65-F5344CB8AC3E}">
        <p14:creationId xmlns:p14="http://schemas.microsoft.com/office/powerpoint/2010/main" val="3725934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1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 name="Picture Placeholder 2"/>
          <p:cNvSpPr>
            <a:spLocks noGrp="1"/>
          </p:cNvSpPr>
          <p:nvPr>
            <p:ph type="pic" sz="quarter" idx="13"/>
          </p:nvPr>
        </p:nvSpPr>
        <p:spPr>
          <a:xfrm>
            <a:off x="6109590" y="476250"/>
            <a:ext cx="2499811" cy="4920698"/>
          </a:xfrm>
        </p:spPr>
        <p:txBody>
          <a:bodyPr/>
          <a:lstStyle/>
          <a:p>
            <a:r>
              <a:rPr lang="en-US"/>
              <a:t>Click icon to add picture</a:t>
            </a:r>
            <a:endParaRPr lang="en-GB" dirty="0"/>
          </a:p>
        </p:txBody>
      </p:sp>
      <p:sp>
        <p:nvSpPr>
          <p:cNvPr id="6" name="Text Placeholder 5"/>
          <p:cNvSpPr>
            <a:spLocks noGrp="1"/>
          </p:cNvSpPr>
          <p:nvPr>
            <p:ph type="body" sz="quarter" idx="14"/>
          </p:nvPr>
        </p:nvSpPr>
        <p:spPr>
          <a:xfrm>
            <a:off x="533399" y="3500438"/>
            <a:ext cx="1807200" cy="2547937"/>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31" name="Text Placeholder 5"/>
          <p:cNvSpPr>
            <a:spLocks noGrp="1"/>
          </p:cNvSpPr>
          <p:nvPr>
            <p:ph type="body" sz="quarter" idx="15"/>
          </p:nvPr>
        </p:nvSpPr>
        <p:spPr>
          <a:xfrm>
            <a:off x="2487542" y="3500438"/>
            <a:ext cx="1807200" cy="2547937"/>
          </a:xfrm>
        </p:spPr>
        <p:txBody>
          <a:bodyPr/>
          <a:lstStyle>
            <a:lvl1pPr>
              <a:defRPr sz="1400"/>
            </a:lvl1pPr>
            <a:lvl2pPr>
              <a:defRPr sz="1200"/>
            </a:lvl2pPr>
            <a:lvl3pPr>
              <a:defRPr sz="1200"/>
            </a:lvl3pPr>
            <a:lvl4pPr>
              <a:defRPr sz="1200"/>
            </a:lvl4pPr>
            <a:lvl5pPr>
              <a:defRPr sz="1200"/>
            </a:lvl5pPr>
          </a:lstStyle>
          <a:p>
            <a:pPr lvl="0"/>
            <a:r>
              <a:rPr lang="en-US"/>
              <a:t>Edit Master text styles</a:t>
            </a:r>
          </a:p>
        </p:txBody>
      </p:sp>
      <p:sp>
        <p:nvSpPr>
          <p:cNvPr id="35" name="Text Placeholder 34"/>
          <p:cNvSpPr>
            <a:spLocks noGrp="1"/>
          </p:cNvSpPr>
          <p:nvPr>
            <p:ph type="body" sz="quarter" idx="17"/>
          </p:nvPr>
        </p:nvSpPr>
        <p:spPr>
          <a:xfrm>
            <a:off x="6109590" y="5516564"/>
            <a:ext cx="2499811" cy="531812"/>
          </a:xfrm>
        </p:spPr>
        <p:txBody>
          <a:bodyPr/>
          <a:lstStyle>
            <a:lvl1pPr>
              <a:defRPr sz="1400" i="1">
                <a:solidFill>
                  <a:schemeClr val="accent1"/>
                </a:solidFill>
              </a:defRPr>
            </a:lvl1pPr>
            <a:lvl2pPr marL="0" indent="0">
              <a:buNone/>
              <a:defRPr sz="1200"/>
            </a:lvl2pPr>
            <a:lvl3pPr>
              <a:defRPr sz="1200"/>
            </a:lvl3pPr>
            <a:lvl4pPr>
              <a:defRPr sz="1200"/>
            </a:lvl4pPr>
            <a:lvl5pPr>
              <a:defRPr sz="1200"/>
            </a:lvl5pPr>
          </a:lstStyle>
          <a:p>
            <a:pPr lvl="0"/>
            <a:r>
              <a:rPr lang="en-US"/>
              <a:t>Edit Master text styles</a:t>
            </a:r>
          </a:p>
        </p:txBody>
      </p:sp>
      <p:cxnSp>
        <p:nvCxnSpPr>
          <p:cNvPr id="16" name="Straight Connector 15"/>
          <p:cNvCxnSpPr/>
          <p:nvPr/>
        </p:nvCxnSpPr>
        <p:spPr>
          <a:xfrm>
            <a:off x="533399" y="2218922"/>
            <a:ext cx="376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533400" y="2289579"/>
            <a:ext cx="3760718" cy="1068089"/>
          </a:xfrm>
          <a:prstGeom prst="rect">
            <a:avLst/>
          </a:prstGeom>
        </p:spPr>
        <p:txBody>
          <a:bodyPr vert="horz" lIns="0" tIns="0" rIns="0" bIns="0" rtlCol="0" anchor="t" anchorCtr="0">
            <a:noAutofit/>
          </a:bodyPr>
          <a:lstStyle/>
          <a:p>
            <a:r>
              <a:rPr lang="en-US"/>
              <a:t>Click to edit Master title style</a:t>
            </a:r>
            <a:endParaRPr lang="en-GB" dirty="0"/>
          </a:p>
        </p:txBody>
      </p:sp>
      <p:sp>
        <p:nvSpPr>
          <p:cNvPr id="19" name="Text Placeholder 5"/>
          <p:cNvSpPr>
            <a:spLocks noGrp="1"/>
          </p:cNvSpPr>
          <p:nvPr>
            <p:ph type="body" sz="quarter" idx="18"/>
          </p:nvPr>
        </p:nvSpPr>
        <p:spPr>
          <a:xfrm>
            <a:off x="533400" y="491829"/>
            <a:ext cx="1806574"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20" name="Text Placeholder 5"/>
          <p:cNvSpPr>
            <a:spLocks noGrp="1"/>
          </p:cNvSpPr>
          <p:nvPr>
            <p:ph type="body" sz="quarter" idx="21"/>
          </p:nvPr>
        </p:nvSpPr>
        <p:spPr>
          <a:xfrm>
            <a:off x="2486636" y="491829"/>
            <a:ext cx="1806574"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1" name="Straight Connector 10"/>
          <p:cNvCxnSpPr/>
          <p:nvPr userDrawn="1"/>
        </p:nvCxnSpPr>
        <p:spPr>
          <a:xfrm>
            <a:off x="533399" y="2218922"/>
            <a:ext cx="376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99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12">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6" name="Text Placeholder 5"/>
          <p:cNvSpPr>
            <a:spLocks noGrp="1"/>
          </p:cNvSpPr>
          <p:nvPr>
            <p:ph type="body" sz="quarter" idx="14"/>
          </p:nvPr>
        </p:nvSpPr>
        <p:spPr>
          <a:xfrm>
            <a:off x="533399" y="488884"/>
            <a:ext cx="1807200" cy="2547937"/>
          </a:xfrm>
        </p:spPr>
        <p:txBody>
          <a:bodyPr/>
          <a:lstStyle>
            <a:lvl1pPr>
              <a:defRPr sz="1400"/>
            </a:lvl1pPr>
            <a:lvl2pPr marL="0" indent="0">
              <a:buNone/>
              <a:defRPr sz="1400"/>
            </a:lvl2pPr>
            <a:lvl3pPr>
              <a:defRPr sz="1200"/>
            </a:lvl3pPr>
            <a:lvl4pPr>
              <a:defRPr sz="1200"/>
            </a:lvl4pPr>
            <a:lvl5pPr>
              <a:defRPr sz="1200"/>
            </a:lvl5pPr>
          </a:lstStyle>
          <a:p>
            <a:pPr lvl="0"/>
            <a:r>
              <a:rPr lang="en-US"/>
              <a:t>Edit Master text styles</a:t>
            </a:r>
          </a:p>
          <a:p>
            <a:pPr lvl="1"/>
            <a:r>
              <a:rPr lang="en-US"/>
              <a:t>Second level</a:t>
            </a:r>
          </a:p>
        </p:txBody>
      </p:sp>
      <p:sp>
        <p:nvSpPr>
          <p:cNvPr id="31" name="Text Placeholder 5"/>
          <p:cNvSpPr>
            <a:spLocks noGrp="1"/>
          </p:cNvSpPr>
          <p:nvPr>
            <p:ph type="body" sz="quarter" idx="15"/>
          </p:nvPr>
        </p:nvSpPr>
        <p:spPr>
          <a:xfrm>
            <a:off x="2487542" y="488884"/>
            <a:ext cx="1807200" cy="2547937"/>
          </a:xfrm>
        </p:spPr>
        <p:txBody>
          <a:bodyPr/>
          <a:lstStyle>
            <a:lvl1pPr>
              <a:defRPr sz="1400"/>
            </a:lvl1pPr>
            <a:lvl2pPr>
              <a:defRPr sz="1200"/>
            </a:lvl2pPr>
            <a:lvl3pPr>
              <a:defRPr sz="1200"/>
            </a:lvl3pPr>
            <a:lvl4pPr>
              <a:defRPr sz="1200"/>
            </a:lvl4pPr>
            <a:lvl5pPr>
              <a:defRPr sz="1200"/>
            </a:lvl5pPr>
          </a:lstStyle>
          <a:p>
            <a:pPr lvl="0"/>
            <a:r>
              <a:rPr lang="en-US"/>
              <a:t>Edit Master text styles</a:t>
            </a:r>
          </a:p>
        </p:txBody>
      </p:sp>
      <p:sp>
        <p:nvSpPr>
          <p:cNvPr id="35" name="Text Placeholder 34"/>
          <p:cNvSpPr>
            <a:spLocks noGrp="1"/>
          </p:cNvSpPr>
          <p:nvPr>
            <p:ph type="body" sz="quarter" idx="17"/>
          </p:nvPr>
        </p:nvSpPr>
        <p:spPr>
          <a:xfrm>
            <a:off x="6109590" y="5516564"/>
            <a:ext cx="2499811" cy="531812"/>
          </a:xfrm>
        </p:spPr>
        <p:txBody>
          <a:bodyPr/>
          <a:lstStyle>
            <a:lvl1pPr>
              <a:defRPr sz="1400" i="1">
                <a:solidFill>
                  <a:schemeClr val="accent1"/>
                </a:solidFill>
              </a:defRPr>
            </a:lvl1pPr>
            <a:lvl2pPr marL="0" indent="0">
              <a:buNone/>
              <a:defRPr sz="1200"/>
            </a:lvl2pPr>
            <a:lvl3pPr>
              <a:defRPr sz="1200"/>
            </a:lvl3pPr>
            <a:lvl4pPr>
              <a:defRPr sz="1200"/>
            </a:lvl4pPr>
            <a:lvl5pPr>
              <a:defRPr sz="1200"/>
            </a:lvl5pPr>
          </a:lstStyle>
          <a:p>
            <a:pPr lvl="0"/>
            <a:r>
              <a:rPr lang="en-US"/>
              <a:t>Edit Master text styles</a:t>
            </a:r>
          </a:p>
        </p:txBody>
      </p:sp>
      <p:cxnSp>
        <p:nvCxnSpPr>
          <p:cNvPr id="16" name="Straight Connector 15"/>
          <p:cNvCxnSpPr/>
          <p:nvPr/>
        </p:nvCxnSpPr>
        <p:spPr>
          <a:xfrm>
            <a:off x="533399" y="3160490"/>
            <a:ext cx="376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533400" y="3231147"/>
            <a:ext cx="3760718" cy="1068089"/>
          </a:xfrm>
          <a:prstGeom prst="rect">
            <a:avLst/>
          </a:prstGeom>
        </p:spPr>
        <p:txBody>
          <a:bodyPr vert="horz" lIns="0" tIns="0" rIns="0" bIns="0" rtlCol="0" anchor="t" anchorCtr="0">
            <a:noAutofit/>
          </a:bodyPr>
          <a:lstStyle/>
          <a:p>
            <a:r>
              <a:rPr lang="en-US"/>
              <a:t>Click to edit Master title style</a:t>
            </a:r>
            <a:endParaRPr lang="en-GB" dirty="0"/>
          </a:p>
        </p:txBody>
      </p:sp>
      <p:sp>
        <p:nvSpPr>
          <p:cNvPr id="19" name="Text Placeholder 5"/>
          <p:cNvSpPr>
            <a:spLocks noGrp="1"/>
          </p:cNvSpPr>
          <p:nvPr>
            <p:ph type="body" sz="quarter" idx="18"/>
          </p:nvPr>
        </p:nvSpPr>
        <p:spPr>
          <a:xfrm>
            <a:off x="533400" y="4479630"/>
            <a:ext cx="1806574"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20" name="Text Placeholder 5"/>
          <p:cNvSpPr>
            <a:spLocks noGrp="1"/>
          </p:cNvSpPr>
          <p:nvPr>
            <p:ph type="body" sz="quarter" idx="21"/>
          </p:nvPr>
        </p:nvSpPr>
        <p:spPr>
          <a:xfrm>
            <a:off x="2486636" y="4479630"/>
            <a:ext cx="1806574" cy="1568746"/>
          </a:xfrm>
          <a:solidFill>
            <a:schemeClr val="accent1"/>
          </a:solidFill>
        </p:spPr>
        <p:txBody>
          <a:bodyPr lIns="72000" tIns="72000" rIns="72000" bIns="72000"/>
          <a:lstStyle>
            <a:lvl1pPr>
              <a:defRPr sz="1400" i="1">
                <a:solidFill>
                  <a:schemeClr val="bg1"/>
                </a:solidFill>
              </a:defRPr>
            </a:lvl1pPr>
            <a:lvl2pPr marL="0" indent="0">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14" name="Picture Placeholder 2"/>
          <p:cNvSpPr>
            <a:spLocks noGrp="1"/>
          </p:cNvSpPr>
          <p:nvPr>
            <p:ph type="pic" sz="quarter" idx="22"/>
          </p:nvPr>
        </p:nvSpPr>
        <p:spPr>
          <a:xfrm>
            <a:off x="6109590" y="476250"/>
            <a:ext cx="2499811" cy="4920698"/>
          </a:xfrm>
        </p:spPr>
        <p:txBody>
          <a:bodyPr/>
          <a:lstStyle/>
          <a:p>
            <a:r>
              <a:rPr lang="en-US"/>
              <a:t>Click icon to add picture</a:t>
            </a:r>
            <a:endParaRPr lang="en-GB" dirty="0"/>
          </a:p>
        </p:txBody>
      </p:sp>
      <p:cxnSp>
        <p:nvCxnSpPr>
          <p:cNvPr id="11" name="Straight Connector 10"/>
          <p:cNvCxnSpPr/>
          <p:nvPr userDrawn="1"/>
        </p:nvCxnSpPr>
        <p:spPr>
          <a:xfrm>
            <a:off x="533399" y="3160490"/>
            <a:ext cx="376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482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1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 name="Text Placeholder 2"/>
          <p:cNvSpPr>
            <a:spLocks noGrp="1"/>
          </p:cNvSpPr>
          <p:nvPr>
            <p:ph type="body" sz="quarter" idx="13"/>
          </p:nvPr>
        </p:nvSpPr>
        <p:spPr>
          <a:xfrm>
            <a:off x="539046" y="1752600"/>
            <a:ext cx="2577600" cy="2124000"/>
          </a:xfrm>
        </p:spPr>
        <p:txBody>
          <a:bodyPr/>
          <a:lstStyle>
            <a:lvl1pPr>
              <a:defRPr sz="1400"/>
            </a:lvl1pPr>
          </a:lstStyle>
          <a:p>
            <a:pPr lvl="0"/>
            <a:r>
              <a:rPr lang="en-US"/>
              <a:t>Edit Master text styles</a:t>
            </a:r>
          </a:p>
        </p:txBody>
      </p:sp>
      <p:sp>
        <p:nvSpPr>
          <p:cNvPr id="24" name="Text Placeholder 2"/>
          <p:cNvSpPr>
            <a:spLocks noGrp="1"/>
          </p:cNvSpPr>
          <p:nvPr>
            <p:ph type="body" sz="quarter" idx="14"/>
          </p:nvPr>
        </p:nvSpPr>
        <p:spPr>
          <a:xfrm>
            <a:off x="3290325" y="1752600"/>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25" name="Text Placeholder 2"/>
          <p:cNvSpPr>
            <a:spLocks noGrp="1"/>
          </p:cNvSpPr>
          <p:nvPr>
            <p:ph type="body" sz="quarter" idx="15"/>
          </p:nvPr>
        </p:nvSpPr>
        <p:spPr>
          <a:xfrm>
            <a:off x="6036049" y="1752600"/>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29" name="Picture Placeholder 25"/>
          <p:cNvSpPr>
            <a:spLocks noGrp="1"/>
          </p:cNvSpPr>
          <p:nvPr>
            <p:ph type="pic" sz="quarter" idx="16"/>
          </p:nvPr>
        </p:nvSpPr>
        <p:spPr>
          <a:xfrm>
            <a:off x="539046" y="4057649"/>
            <a:ext cx="2577600" cy="2019600"/>
          </a:xfrm>
        </p:spPr>
        <p:txBody>
          <a:bodyPr/>
          <a:lstStyle/>
          <a:p>
            <a:r>
              <a:rPr lang="en-US"/>
              <a:t>Click icon to add picture</a:t>
            </a:r>
            <a:endParaRPr lang="en-GB"/>
          </a:p>
        </p:txBody>
      </p:sp>
      <p:sp>
        <p:nvSpPr>
          <p:cNvPr id="30" name="Picture Placeholder 25"/>
          <p:cNvSpPr>
            <a:spLocks noGrp="1"/>
          </p:cNvSpPr>
          <p:nvPr>
            <p:ph type="pic" sz="quarter" idx="17"/>
          </p:nvPr>
        </p:nvSpPr>
        <p:spPr>
          <a:xfrm>
            <a:off x="3290325" y="4057649"/>
            <a:ext cx="2577600" cy="2019600"/>
          </a:xfrm>
        </p:spPr>
        <p:txBody>
          <a:bodyPr/>
          <a:lstStyle/>
          <a:p>
            <a:r>
              <a:rPr lang="en-US"/>
              <a:t>Click icon to add picture</a:t>
            </a:r>
            <a:endParaRPr lang="en-GB"/>
          </a:p>
        </p:txBody>
      </p:sp>
      <p:sp>
        <p:nvSpPr>
          <p:cNvPr id="31" name="Picture Placeholder 25"/>
          <p:cNvSpPr>
            <a:spLocks noGrp="1"/>
          </p:cNvSpPr>
          <p:nvPr>
            <p:ph type="pic" sz="quarter" idx="18"/>
          </p:nvPr>
        </p:nvSpPr>
        <p:spPr>
          <a:xfrm>
            <a:off x="6036049" y="4057649"/>
            <a:ext cx="2577600" cy="2019600"/>
          </a:xfrm>
        </p:spPr>
        <p:txBody>
          <a:bodyPr/>
          <a:lstStyle/>
          <a:p>
            <a:r>
              <a:rPr lang="en-US"/>
              <a:t>Click icon to add picture</a:t>
            </a:r>
            <a:endParaRPr lang="en-GB"/>
          </a:p>
        </p:txBody>
      </p:sp>
      <p:cxnSp>
        <p:nvCxnSpPr>
          <p:cNvPr id="12" name="Straight Connector 11"/>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533399" y="605637"/>
            <a:ext cx="80748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169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4">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4" name="Chart Placeholder 3"/>
          <p:cNvSpPr>
            <a:spLocks noGrp="1"/>
          </p:cNvSpPr>
          <p:nvPr>
            <p:ph type="chart" sz="quarter" idx="16"/>
          </p:nvPr>
        </p:nvSpPr>
        <p:spPr>
          <a:xfrm>
            <a:off x="539046" y="4076701"/>
            <a:ext cx="2577600" cy="1967262"/>
          </a:xfrm>
        </p:spPr>
        <p:txBody>
          <a:bodyPr/>
          <a:lstStyle/>
          <a:p>
            <a:r>
              <a:rPr lang="en-US"/>
              <a:t>Click icon to add chart</a:t>
            </a:r>
            <a:endParaRPr lang="en-GB" dirty="0"/>
          </a:p>
        </p:txBody>
      </p:sp>
      <p:sp>
        <p:nvSpPr>
          <p:cNvPr id="18" name="Chart Placeholder 3"/>
          <p:cNvSpPr>
            <a:spLocks noGrp="1"/>
          </p:cNvSpPr>
          <p:nvPr>
            <p:ph type="chart" sz="quarter" idx="17"/>
          </p:nvPr>
        </p:nvSpPr>
        <p:spPr>
          <a:xfrm>
            <a:off x="3290325" y="4076701"/>
            <a:ext cx="2577600" cy="1967262"/>
          </a:xfrm>
        </p:spPr>
        <p:txBody>
          <a:bodyPr/>
          <a:lstStyle/>
          <a:p>
            <a:r>
              <a:rPr lang="en-US"/>
              <a:t>Click icon to add chart</a:t>
            </a:r>
            <a:endParaRPr lang="en-GB" dirty="0"/>
          </a:p>
        </p:txBody>
      </p:sp>
      <p:sp>
        <p:nvSpPr>
          <p:cNvPr id="19" name="Chart Placeholder 3"/>
          <p:cNvSpPr>
            <a:spLocks noGrp="1"/>
          </p:cNvSpPr>
          <p:nvPr>
            <p:ph type="chart" sz="quarter" idx="18"/>
          </p:nvPr>
        </p:nvSpPr>
        <p:spPr>
          <a:xfrm>
            <a:off x="6036049" y="4076701"/>
            <a:ext cx="2577600" cy="1967262"/>
          </a:xfrm>
        </p:spPr>
        <p:txBody>
          <a:bodyPr/>
          <a:lstStyle/>
          <a:p>
            <a:r>
              <a:rPr lang="en-US"/>
              <a:t>Click icon to add chart</a:t>
            </a:r>
            <a:endParaRPr lang="en-GB" dirty="0"/>
          </a:p>
        </p:txBody>
      </p:sp>
      <p:sp>
        <p:nvSpPr>
          <p:cNvPr id="23" name="Text Placeholder 2"/>
          <p:cNvSpPr>
            <a:spLocks noGrp="1"/>
          </p:cNvSpPr>
          <p:nvPr>
            <p:ph type="body" sz="quarter" idx="13"/>
          </p:nvPr>
        </p:nvSpPr>
        <p:spPr>
          <a:xfrm>
            <a:off x="539046" y="1752600"/>
            <a:ext cx="2577600" cy="2124000"/>
          </a:xfrm>
        </p:spPr>
        <p:txBody>
          <a:bodyPr/>
          <a:lstStyle>
            <a:lvl1pPr>
              <a:defRPr sz="1400"/>
            </a:lvl1pPr>
          </a:lstStyle>
          <a:p>
            <a:pPr lvl="0"/>
            <a:r>
              <a:rPr lang="en-US"/>
              <a:t>Edit Master text styles</a:t>
            </a:r>
          </a:p>
        </p:txBody>
      </p:sp>
      <p:sp>
        <p:nvSpPr>
          <p:cNvPr id="29" name="Text Placeholder 2"/>
          <p:cNvSpPr>
            <a:spLocks noGrp="1"/>
          </p:cNvSpPr>
          <p:nvPr>
            <p:ph type="body" sz="quarter" idx="14"/>
          </p:nvPr>
        </p:nvSpPr>
        <p:spPr>
          <a:xfrm>
            <a:off x="3290325" y="1752600"/>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30" name="Text Placeholder 2"/>
          <p:cNvSpPr>
            <a:spLocks noGrp="1"/>
          </p:cNvSpPr>
          <p:nvPr>
            <p:ph type="body" sz="quarter" idx="15"/>
          </p:nvPr>
        </p:nvSpPr>
        <p:spPr>
          <a:xfrm>
            <a:off x="6036049" y="1752600"/>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2" name="Straight Connector 11"/>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533399" y="605637"/>
            <a:ext cx="80748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003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15">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4" name="Chart Placeholder 3"/>
          <p:cNvSpPr>
            <a:spLocks noGrp="1"/>
          </p:cNvSpPr>
          <p:nvPr>
            <p:ph type="chart" sz="quarter" idx="16"/>
          </p:nvPr>
        </p:nvSpPr>
        <p:spPr>
          <a:xfrm>
            <a:off x="539046" y="1840398"/>
            <a:ext cx="2577600" cy="1967262"/>
          </a:xfrm>
        </p:spPr>
        <p:txBody>
          <a:bodyPr/>
          <a:lstStyle/>
          <a:p>
            <a:r>
              <a:rPr lang="en-US"/>
              <a:t>Click icon to add chart</a:t>
            </a:r>
            <a:endParaRPr lang="en-GB" dirty="0"/>
          </a:p>
        </p:txBody>
      </p:sp>
      <p:sp>
        <p:nvSpPr>
          <p:cNvPr id="18" name="Chart Placeholder 3"/>
          <p:cNvSpPr>
            <a:spLocks noGrp="1"/>
          </p:cNvSpPr>
          <p:nvPr>
            <p:ph type="chart" sz="quarter" idx="17"/>
          </p:nvPr>
        </p:nvSpPr>
        <p:spPr>
          <a:xfrm>
            <a:off x="3290325" y="1850337"/>
            <a:ext cx="2577600" cy="1967262"/>
          </a:xfrm>
        </p:spPr>
        <p:txBody>
          <a:bodyPr/>
          <a:lstStyle/>
          <a:p>
            <a:r>
              <a:rPr lang="en-US"/>
              <a:t>Click icon to add chart</a:t>
            </a:r>
            <a:endParaRPr lang="en-GB"/>
          </a:p>
        </p:txBody>
      </p:sp>
      <p:sp>
        <p:nvSpPr>
          <p:cNvPr id="19" name="Chart Placeholder 3"/>
          <p:cNvSpPr>
            <a:spLocks noGrp="1"/>
          </p:cNvSpPr>
          <p:nvPr>
            <p:ph type="chart" sz="quarter" idx="18"/>
          </p:nvPr>
        </p:nvSpPr>
        <p:spPr>
          <a:xfrm>
            <a:off x="6036049" y="1840398"/>
            <a:ext cx="2577600" cy="1967262"/>
          </a:xfrm>
        </p:spPr>
        <p:txBody>
          <a:bodyPr/>
          <a:lstStyle/>
          <a:p>
            <a:r>
              <a:rPr lang="en-US"/>
              <a:t>Click icon to add chart</a:t>
            </a:r>
            <a:endParaRPr lang="en-GB" dirty="0"/>
          </a:p>
        </p:txBody>
      </p:sp>
      <p:sp>
        <p:nvSpPr>
          <p:cNvPr id="23" name="Text Placeholder 2"/>
          <p:cNvSpPr>
            <a:spLocks noGrp="1"/>
          </p:cNvSpPr>
          <p:nvPr>
            <p:ph type="body" sz="quarter" idx="13"/>
          </p:nvPr>
        </p:nvSpPr>
        <p:spPr>
          <a:xfrm>
            <a:off x="539046" y="4088293"/>
            <a:ext cx="2577600" cy="2124000"/>
          </a:xfrm>
        </p:spPr>
        <p:txBody>
          <a:bodyPr/>
          <a:lstStyle>
            <a:lvl1pPr>
              <a:defRPr sz="1400"/>
            </a:lvl1pPr>
          </a:lstStyle>
          <a:p>
            <a:pPr lvl="0"/>
            <a:r>
              <a:rPr lang="en-US"/>
              <a:t>Edit Master text styles</a:t>
            </a:r>
          </a:p>
        </p:txBody>
      </p:sp>
      <p:sp>
        <p:nvSpPr>
          <p:cNvPr id="29" name="Text Placeholder 2"/>
          <p:cNvSpPr>
            <a:spLocks noGrp="1"/>
          </p:cNvSpPr>
          <p:nvPr>
            <p:ph type="body" sz="quarter" idx="14"/>
          </p:nvPr>
        </p:nvSpPr>
        <p:spPr>
          <a:xfrm>
            <a:off x="3290325" y="4088293"/>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30" name="Text Placeholder 2"/>
          <p:cNvSpPr>
            <a:spLocks noGrp="1"/>
          </p:cNvSpPr>
          <p:nvPr>
            <p:ph type="body" sz="quarter" idx="15"/>
          </p:nvPr>
        </p:nvSpPr>
        <p:spPr>
          <a:xfrm>
            <a:off x="6036049" y="4088293"/>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2" name="Straight Connector 11"/>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533399" y="605636"/>
            <a:ext cx="8074800" cy="1114521"/>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832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16">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1" name="Picture Placeholder 25"/>
          <p:cNvSpPr>
            <a:spLocks noGrp="1"/>
          </p:cNvSpPr>
          <p:nvPr>
            <p:ph type="pic" sz="quarter" idx="16"/>
          </p:nvPr>
        </p:nvSpPr>
        <p:spPr>
          <a:xfrm>
            <a:off x="539046" y="1800224"/>
            <a:ext cx="2577600" cy="2019600"/>
          </a:xfrm>
        </p:spPr>
        <p:txBody>
          <a:bodyPr/>
          <a:lstStyle/>
          <a:p>
            <a:r>
              <a:rPr lang="en-US"/>
              <a:t>Click icon to add picture</a:t>
            </a:r>
            <a:endParaRPr lang="en-GB"/>
          </a:p>
        </p:txBody>
      </p:sp>
      <p:sp>
        <p:nvSpPr>
          <p:cNvPr id="32" name="Picture Placeholder 25"/>
          <p:cNvSpPr>
            <a:spLocks noGrp="1"/>
          </p:cNvSpPr>
          <p:nvPr>
            <p:ph type="pic" sz="quarter" idx="17"/>
          </p:nvPr>
        </p:nvSpPr>
        <p:spPr>
          <a:xfrm>
            <a:off x="3290325" y="1800224"/>
            <a:ext cx="2577600" cy="2019600"/>
          </a:xfrm>
        </p:spPr>
        <p:txBody>
          <a:bodyPr/>
          <a:lstStyle/>
          <a:p>
            <a:r>
              <a:rPr lang="en-US"/>
              <a:t>Click icon to add picture</a:t>
            </a:r>
            <a:endParaRPr lang="en-GB"/>
          </a:p>
        </p:txBody>
      </p:sp>
      <p:sp>
        <p:nvSpPr>
          <p:cNvPr id="33" name="Picture Placeholder 25"/>
          <p:cNvSpPr>
            <a:spLocks noGrp="1"/>
          </p:cNvSpPr>
          <p:nvPr>
            <p:ph type="pic" sz="quarter" idx="18"/>
          </p:nvPr>
        </p:nvSpPr>
        <p:spPr>
          <a:xfrm>
            <a:off x="6036049" y="1800224"/>
            <a:ext cx="2577600" cy="2019600"/>
          </a:xfrm>
        </p:spPr>
        <p:txBody>
          <a:bodyPr/>
          <a:lstStyle/>
          <a:p>
            <a:r>
              <a:rPr lang="en-US"/>
              <a:t>Click icon to add picture</a:t>
            </a:r>
            <a:endParaRPr lang="en-GB"/>
          </a:p>
        </p:txBody>
      </p:sp>
      <p:sp>
        <p:nvSpPr>
          <p:cNvPr id="34" name="Text Placeholder 2"/>
          <p:cNvSpPr>
            <a:spLocks noGrp="1"/>
          </p:cNvSpPr>
          <p:nvPr>
            <p:ph type="body" sz="quarter" idx="13"/>
          </p:nvPr>
        </p:nvSpPr>
        <p:spPr>
          <a:xfrm>
            <a:off x="539046" y="4088292"/>
            <a:ext cx="2577600" cy="2124000"/>
          </a:xfrm>
        </p:spPr>
        <p:txBody>
          <a:bodyPr/>
          <a:lstStyle>
            <a:lvl1pPr>
              <a:defRPr sz="1400"/>
            </a:lvl1pPr>
          </a:lstStyle>
          <a:p>
            <a:pPr lvl="0"/>
            <a:r>
              <a:rPr lang="en-US"/>
              <a:t>Edit Master text styles</a:t>
            </a:r>
          </a:p>
        </p:txBody>
      </p:sp>
      <p:sp>
        <p:nvSpPr>
          <p:cNvPr id="35" name="Text Placeholder 2"/>
          <p:cNvSpPr>
            <a:spLocks noGrp="1"/>
          </p:cNvSpPr>
          <p:nvPr>
            <p:ph type="body" sz="quarter" idx="14"/>
          </p:nvPr>
        </p:nvSpPr>
        <p:spPr>
          <a:xfrm>
            <a:off x="3290325" y="4088292"/>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sp>
        <p:nvSpPr>
          <p:cNvPr id="36" name="Text Placeholder 2"/>
          <p:cNvSpPr>
            <a:spLocks noGrp="1"/>
          </p:cNvSpPr>
          <p:nvPr>
            <p:ph type="body" sz="quarter" idx="15"/>
          </p:nvPr>
        </p:nvSpPr>
        <p:spPr>
          <a:xfrm>
            <a:off x="6036049" y="4088292"/>
            <a:ext cx="2577600" cy="2124000"/>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2" name="Straight Connector 11"/>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533399" y="605637"/>
            <a:ext cx="80748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1" name="Straight Connector 10"/>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519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17">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4" name="Text Placeholder 2"/>
          <p:cNvSpPr>
            <a:spLocks noGrp="1"/>
          </p:cNvSpPr>
          <p:nvPr>
            <p:ph type="body" sz="quarter" idx="13"/>
          </p:nvPr>
        </p:nvSpPr>
        <p:spPr>
          <a:xfrm>
            <a:off x="539046" y="3500438"/>
            <a:ext cx="2577600" cy="2711854"/>
          </a:xfrm>
        </p:spPr>
        <p:txBody>
          <a:bodyPr/>
          <a:lstStyle>
            <a:lvl1pPr>
              <a:defRPr sz="1400">
                <a:latin typeface="+mn-lt"/>
              </a:defRPr>
            </a:lvl1pPr>
          </a:lstStyle>
          <a:p>
            <a:pPr lvl="0"/>
            <a:r>
              <a:rPr lang="en-US"/>
              <a:t>Edit Master text styles</a:t>
            </a:r>
          </a:p>
        </p:txBody>
      </p:sp>
      <p:sp>
        <p:nvSpPr>
          <p:cNvPr id="35" name="Text Placeholder 2"/>
          <p:cNvSpPr>
            <a:spLocks noGrp="1"/>
          </p:cNvSpPr>
          <p:nvPr>
            <p:ph type="body" sz="quarter" idx="14"/>
          </p:nvPr>
        </p:nvSpPr>
        <p:spPr>
          <a:xfrm>
            <a:off x="3290325" y="3500438"/>
            <a:ext cx="2577600" cy="2711854"/>
          </a:xfrm>
        </p:spPr>
        <p:txBody>
          <a:bodyPr/>
          <a:lstStyle>
            <a:lvl1pPr>
              <a:defRPr sz="1400"/>
            </a:lvl1pPr>
            <a:lvl2pPr marL="0" indent="0">
              <a:buNone/>
              <a:defRPr sz="1200"/>
            </a:lvl2pPr>
            <a:lvl3pPr>
              <a:defRPr sz="1200"/>
            </a:lvl3pPr>
            <a:lvl4pPr>
              <a:defRPr sz="1200"/>
            </a:lvl4pPr>
            <a:lvl5pPr>
              <a:defRPr sz="1200"/>
            </a:lvl5pPr>
          </a:lstStyle>
          <a:p>
            <a:pPr lvl="0"/>
            <a:r>
              <a:rPr lang="en-US"/>
              <a:t>Edit Master text styles</a:t>
            </a:r>
          </a:p>
        </p:txBody>
      </p:sp>
      <p:cxnSp>
        <p:nvCxnSpPr>
          <p:cNvPr id="13" name="Straight Connector 12"/>
          <p:cNvCxnSpPr/>
          <p:nvPr/>
        </p:nvCxnSpPr>
        <p:spPr>
          <a:xfrm>
            <a:off x="533399" y="2227972"/>
            <a:ext cx="8024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546504" y="2298630"/>
            <a:ext cx="8024928" cy="1121024"/>
          </a:xfrm>
          <a:prstGeom prst="rect">
            <a:avLst/>
          </a:prstGeom>
        </p:spPr>
        <p:txBody>
          <a:bodyPr vert="horz" lIns="0" tIns="0" rIns="0" bIns="0" rtlCol="0" anchor="t" anchorCtr="0">
            <a:noAutofit/>
          </a:bodyPr>
          <a:lstStyle/>
          <a:p>
            <a:r>
              <a:rPr lang="en-US"/>
              <a:t>Click to edit Master title style</a:t>
            </a:r>
            <a:endParaRPr lang="en-GB" dirty="0"/>
          </a:p>
        </p:txBody>
      </p:sp>
      <p:sp>
        <p:nvSpPr>
          <p:cNvPr id="20" name="Text Placeholder 5"/>
          <p:cNvSpPr>
            <a:spLocks noGrp="1"/>
          </p:cNvSpPr>
          <p:nvPr>
            <p:ph type="body" sz="quarter" idx="18"/>
          </p:nvPr>
        </p:nvSpPr>
        <p:spPr>
          <a:xfrm>
            <a:off x="533399" y="614981"/>
            <a:ext cx="8024399" cy="1445593"/>
          </a:xfrm>
          <a:solidFill>
            <a:schemeClr val="accent1"/>
          </a:solidFill>
        </p:spPr>
        <p:txBody>
          <a:bodyPr lIns="5446800" tIns="72000" rIns="72000" bIns="72000"/>
          <a:lstStyle>
            <a:lvl1pPr algn="l">
              <a:defRPr sz="1400" i="1">
                <a:solidFill>
                  <a:schemeClr val="bg1"/>
                </a:solidFill>
              </a:defRPr>
            </a:lvl1pPr>
            <a:lvl2pPr marL="0" indent="0" algn="l">
              <a:buNone/>
              <a:defRPr sz="1400"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sp>
        <p:nvSpPr>
          <p:cNvPr id="21" name="Text Placeholder 5"/>
          <p:cNvSpPr>
            <a:spLocks noGrp="1"/>
          </p:cNvSpPr>
          <p:nvPr>
            <p:ph type="body" sz="quarter" idx="22"/>
          </p:nvPr>
        </p:nvSpPr>
        <p:spPr>
          <a:xfrm>
            <a:off x="6036049" y="3500438"/>
            <a:ext cx="2577600" cy="2711854"/>
          </a:xfrm>
          <a:solidFill>
            <a:schemeClr val="accent1"/>
          </a:solidFill>
        </p:spPr>
        <p:txBody>
          <a:bodyPr lIns="72000" tIns="72000" rIns="72000" bIns="72000"/>
          <a:lstStyle>
            <a:lvl1pPr>
              <a:defRPr sz="1800" b="1" i="1">
                <a:solidFill>
                  <a:schemeClr val="bg1"/>
                </a:solidFill>
              </a:defRPr>
            </a:lvl1pPr>
            <a:lvl2pPr marL="0" indent="0">
              <a:buNone/>
              <a:defRPr sz="1800" b="1" i="1">
                <a:solidFill>
                  <a:schemeClr val="bg1"/>
                </a:solidFill>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9" name="Straight Connector 8"/>
          <p:cNvCxnSpPr/>
          <p:nvPr userDrawn="1"/>
        </p:nvCxnSpPr>
        <p:spPr>
          <a:xfrm>
            <a:off x="533399" y="2227972"/>
            <a:ext cx="8024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694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18">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4" name="Text Placeholder 2"/>
          <p:cNvSpPr>
            <a:spLocks noGrp="1"/>
          </p:cNvSpPr>
          <p:nvPr>
            <p:ph type="body" sz="quarter" idx="13"/>
          </p:nvPr>
        </p:nvSpPr>
        <p:spPr>
          <a:xfrm>
            <a:off x="539046" y="3819824"/>
            <a:ext cx="3240792" cy="2163533"/>
          </a:xfrm>
        </p:spPr>
        <p:txBody>
          <a:bodyPr/>
          <a:lstStyle>
            <a:lvl1pPr>
              <a:defRPr sz="1400"/>
            </a:lvl1pPr>
          </a:lstStyle>
          <a:p>
            <a:pPr lvl="0"/>
            <a:r>
              <a:rPr lang="en-US"/>
              <a:t>Edit Master text styles</a:t>
            </a:r>
          </a:p>
        </p:txBody>
      </p:sp>
      <p:sp>
        <p:nvSpPr>
          <p:cNvPr id="17" name="Picture Placeholder 2"/>
          <p:cNvSpPr>
            <a:spLocks noGrp="1"/>
          </p:cNvSpPr>
          <p:nvPr>
            <p:ph type="pic" sz="quarter" idx="17"/>
          </p:nvPr>
        </p:nvSpPr>
        <p:spPr>
          <a:xfrm>
            <a:off x="533400" y="1738619"/>
            <a:ext cx="3246438" cy="1878013"/>
          </a:xfrm>
        </p:spPr>
        <p:txBody>
          <a:bodyPr/>
          <a:lstStyle/>
          <a:p>
            <a:r>
              <a:rPr lang="en-US"/>
              <a:t>Click icon to add picture</a:t>
            </a:r>
            <a:endParaRPr lang="en-GB"/>
          </a:p>
        </p:txBody>
      </p:sp>
      <p:sp>
        <p:nvSpPr>
          <p:cNvPr id="6" name="Chart Placeholder 5"/>
          <p:cNvSpPr>
            <a:spLocks noGrp="1"/>
          </p:cNvSpPr>
          <p:nvPr>
            <p:ph type="chart" sz="quarter" idx="19"/>
          </p:nvPr>
        </p:nvSpPr>
        <p:spPr>
          <a:xfrm>
            <a:off x="4500563" y="2781300"/>
            <a:ext cx="4107637" cy="3202056"/>
          </a:xfrm>
        </p:spPr>
        <p:txBody>
          <a:bodyPr/>
          <a:lstStyle/>
          <a:p>
            <a:r>
              <a:rPr lang="en-US"/>
              <a:t>Click icon to add chart</a:t>
            </a:r>
            <a:endParaRPr lang="en-GB"/>
          </a:p>
        </p:txBody>
      </p:sp>
      <p:sp>
        <p:nvSpPr>
          <p:cNvPr id="21" name="Text Placeholder 2"/>
          <p:cNvSpPr>
            <a:spLocks noGrp="1"/>
          </p:cNvSpPr>
          <p:nvPr>
            <p:ph type="body" sz="quarter" idx="20"/>
          </p:nvPr>
        </p:nvSpPr>
        <p:spPr>
          <a:xfrm>
            <a:off x="4500562" y="1600199"/>
            <a:ext cx="4107638" cy="1036639"/>
          </a:xfrm>
        </p:spPr>
        <p:txBody>
          <a:bodyPr/>
          <a:lstStyle>
            <a:lvl1pPr>
              <a:defRPr sz="1400" i="1">
                <a:solidFill>
                  <a:schemeClr val="accent1"/>
                </a:solidFill>
              </a:defRPr>
            </a:lvl1pPr>
          </a:lstStyle>
          <a:p>
            <a:pPr lvl="0"/>
            <a:r>
              <a:rPr lang="en-US"/>
              <a:t>Edit Master text styles</a:t>
            </a:r>
          </a:p>
        </p:txBody>
      </p:sp>
      <p:cxnSp>
        <p:nvCxnSpPr>
          <p:cNvPr id="10" name="Straight Connector 9"/>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533399" y="605637"/>
            <a:ext cx="8074800" cy="988520"/>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964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19">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964C0AA-13C5-42F8-8707-B9C6EA4D33F1}" type="slidenum">
              <a:rPr lang="en-GB" smtClean="0"/>
              <a:t>‹#›</a:t>
            </a:fld>
            <a:endParaRPr lang="en-GB"/>
          </a:p>
        </p:txBody>
      </p:sp>
      <p:sp>
        <p:nvSpPr>
          <p:cNvPr id="34" name="Text Placeholder 2"/>
          <p:cNvSpPr>
            <a:spLocks noGrp="1"/>
          </p:cNvSpPr>
          <p:nvPr>
            <p:ph type="body" sz="quarter" idx="13"/>
          </p:nvPr>
        </p:nvSpPr>
        <p:spPr>
          <a:xfrm>
            <a:off x="5369459" y="3819824"/>
            <a:ext cx="3250731" cy="2163533"/>
          </a:xfrm>
        </p:spPr>
        <p:txBody>
          <a:bodyPr/>
          <a:lstStyle>
            <a:lvl1pPr>
              <a:defRPr sz="1400"/>
            </a:lvl1pPr>
          </a:lstStyle>
          <a:p>
            <a:pPr lvl="0"/>
            <a:r>
              <a:rPr lang="en-US"/>
              <a:t>Edit Master text styles</a:t>
            </a:r>
          </a:p>
        </p:txBody>
      </p:sp>
      <p:sp>
        <p:nvSpPr>
          <p:cNvPr id="17" name="Picture Placeholder 2"/>
          <p:cNvSpPr>
            <a:spLocks noGrp="1"/>
          </p:cNvSpPr>
          <p:nvPr>
            <p:ph type="pic" sz="quarter" idx="17"/>
          </p:nvPr>
        </p:nvSpPr>
        <p:spPr>
          <a:xfrm>
            <a:off x="5373753" y="1738619"/>
            <a:ext cx="3246438" cy="1878013"/>
          </a:xfrm>
        </p:spPr>
        <p:txBody>
          <a:bodyPr/>
          <a:lstStyle/>
          <a:p>
            <a:r>
              <a:rPr lang="en-US"/>
              <a:t>Click icon to add picture</a:t>
            </a:r>
            <a:endParaRPr lang="en-GB"/>
          </a:p>
        </p:txBody>
      </p:sp>
      <p:sp>
        <p:nvSpPr>
          <p:cNvPr id="6" name="Chart Placeholder 5"/>
          <p:cNvSpPr>
            <a:spLocks noGrp="1"/>
          </p:cNvSpPr>
          <p:nvPr>
            <p:ph type="chart" sz="quarter" idx="19"/>
          </p:nvPr>
        </p:nvSpPr>
        <p:spPr>
          <a:xfrm>
            <a:off x="533400" y="2781300"/>
            <a:ext cx="4201285" cy="3202056"/>
          </a:xfrm>
        </p:spPr>
        <p:txBody>
          <a:bodyPr/>
          <a:lstStyle/>
          <a:p>
            <a:r>
              <a:rPr lang="en-US"/>
              <a:t>Click icon to add chart</a:t>
            </a:r>
            <a:endParaRPr lang="en-GB"/>
          </a:p>
        </p:txBody>
      </p:sp>
      <p:sp>
        <p:nvSpPr>
          <p:cNvPr id="21" name="Text Placeholder 2"/>
          <p:cNvSpPr>
            <a:spLocks noGrp="1"/>
          </p:cNvSpPr>
          <p:nvPr>
            <p:ph type="body" sz="quarter" idx="20"/>
          </p:nvPr>
        </p:nvSpPr>
        <p:spPr>
          <a:xfrm>
            <a:off x="533399" y="1600199"/>
            <a:ext cx="4201285" cy="1036639"/>
          </a:xfrm>
        </p:spPr>
        <p:txBody>
          <a:bodyPr/>
          <a:lstStyle>
            <a:lvl1pPr>
              <a:defRPr sz="1400" i="1">
                <a:solidFill>
                  <a:schemeClr val="accent1"/>
                </a:solidFill>
              </a:defRPr>
            </a:lvl1pPr>
          </a:lstStyle>
          <a:p>
            <a:pPr lvl="0"/>
            <a:r>
              <a:rPr lang="en-US"/>
              <a:t>Edit Master text styles</a:t>
            </a:r>
          </a:p>
        </p:txBody>
      </p:sp>
      <p:cxnSp>
        <p:nvCxnSpPr>
          <p:cNvPr id="11" name="Straight Connector 10"/>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533399" y="605637"/>
            <a:ext cx="8074800" cy="994562"/>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9" name="Straight Connector 8"/>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471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2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8"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9" name="Text Placeholder 11"/>
          <p:cNvSpPr>
            <a:spLocks noGrp="1"/>
          </p:cNvSpPr>
          <p:nvPr>
            <p:ph type="body" sz="quarter" idx="16"/>
          </p:nvPr>
        </p:nvSpPr>
        <p:spPr>
          <a:xfrm>
            <a:off x="533400" y="1752600"/>
            <a:ext cx="2590800" cy="2130552"/>
          </a:xfrm>
        </p:spPr>
        <p:txBody>
          <a:bodyPr/>
          <a:lstStyle>
            <a:lvl1pPr>
              <a:defRPr sz="1800" b="0" i="1" baseline="0">
                <a:solidFill>
                  <a:schemeClr val="tx2"/>
                </a:solidFill>
              </a:defRPr>
            </a:lvl1pPr>
          </a:lstStyle>
          <a:p>
            <a:pPr lvl="0"/>
            <a:r>
              <a:rPr lang="en-US" noProof="1"/>
              <a:t>Edit Master text styles</a:t>
            </a:r>
          </a:p>
        </p:txBody>
      </p:sp>
      <p:cxnSp>
        <p:nvCxnSpPr>
          <p:cNvPr id="7" name="Straight Connector 6"/>
          <p:cNvCxnSpPr/>
          <p:nvPr/>
        </p:nvCxnSpPr>
        <p:spPr>
          <a:xfrm>
            <a:off x="3276600" y="433077"/>
            <a:ext cx="5335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3276600" y="503735"/>
            <a:ext cx="5335200"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10" name="Straight Connector 9"/>
          <p:cNvCxnSpPr/>
          <p:nvPr userDrawn="1"/>
        </p:nvCxnSpPr>
        <p:spPr>
          <a:xfrm>
            <a:off x="3276600" y="433077"/>
            <a:ext cx="5335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31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overview">
    <p:spTree>
      <p:nvGrpSpPr>
        <p:cNvPr id="1" name=""/>
        <p:cNvGrpSpPr/>
        <p:nvPr/>
      </p:nvGrpSpPr>
      <p:grpSpPr>
        <a:xfrm>
          <a:off x="0" y="0"/>
          <a:ext cx="0" cy="0"/>
          <a:chOff x="0" y="0"/>
          <a:chExt cx="0" cy="0"/>
        </a:xfrm>
      </p:grpSpPr>
      <p:sp>
        <p:nvSpPr>
          <p:cNvPr id="15" name="SmartArt Placeholder 4"/>
          <p:cNvSpPr>
            <a:spLocks noGrp="1"/>
          </p:cNvSpPr>
          <p:nvPr>
            <p:ph type="dgm" sz="quarter" idx="19"/>
          </p:nvPr>
        </p:nvSpPr>
        <p:spPr>
          <a:xfrm>
            <a:off x="6337280" y="1752599"/>
            <a:ext cx="2264400" cy="4419602"/>
          </a:xfrm>
        </p:spPr>
        <p:txBody>
          <a:bodyPr/>
          <a:lstStyle/>
          <a:p>
            <a:r>
              <a:rPr lang="en-US"/>
              <a:t>Click icon to add SmartArt graphic</a:t>
            </a:r>
            <a:endParaRPr lang="en-GB" dirty="0"/>
          </a:p>
        </p:txBody>
      </p:sp>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43" name="Picture Placeholder 42"/>
          <p:cNvSpPr>
            <a:spLocks noGrp="1"/>
          </p:cNvSpPr>
          <p:nvPr>
            <p:ph type="pic" sz="quarter" idx="14"/>
          </p:nvPr>
        </p:nvSpPr>
        <p:spPr>
          <a:xfrm>
            <a:off x="4652024" y="1752600"/>
            <a:ext cx="1555200" cy="4419600"/>
          </a:xfrm>
        </p:spPr>
        <p:txBody>
          <a:bodyPr/>
          <a:lstStyle/>
          <a:p>
            <a:r>
              <a:rPr lang="en-US"/>
              <a:t>Click icon to add picture</a:t>
            </a:r>
            <a:endParaRPr lang="en-GB"/>
          </a:p>
        </p:txBody>
      </p:sp>
      <p:cxnSp>
        <p:nvCxnSpPr>
          <p:cNvPr id="11" name="Straight Connector 10"/>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533399" y="605637"/>
            <a:ext cx="8068705" cy="1146962"/>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able Placeholder 2"/>
          <p:cNvSpPr>
            <a:spLocks noGrp="1"/>
          </p:cNvSpPr>
          <p:nvPr>
            <p:ph type="tbl" sz="quarter" idx="15"/>
          </p:nvPr>
        </p:nvSpPr>
        <p:spPr>
          <a:xfrm>
            <a:off x="533399" y="1752600"/>
            <a:ext cx="3967164" cy="4419600"/>
          </a:xfrm>
        </p:spPr>
        <p:txBody>
          <a:bodyPr/>
          <a:lstStyle/>
          <a:p>
            <a:r>
              <a:rPr lang="en-US"/>
              <a:t>Click icon to add table</a:t>
            </a:r>
            <a:endParaRPr lang="en-GB" dirty="0"/>
          </a:p>
        </p:txBody>
      </p:sp>
      <p:sp>
        <p:nvSpPr>
          <p:cNvPr id="41" name="Text Placeholder 40"/>
          <p:cNvSpPr>
            <a:spLocks noGrp="1"/>
          </p:cNvSpPr>
          <p:nvPr>
            <p:ph type="body" sz="quarter" idx="13"/>
          </p:nvPr>
        </p:nvSpPr>
        <p:spPr>
          <a:xfrm>
            <a:off x="6485366" y="2010272"/>
            <a:ext cx="1968229" cy="3928801"/>
          </a:xfrm>
        </p:spPr>
        <p:txBody>
          <a:bodyPr/>
          <a:lstStyle>
            <a:lvl1pPr>
              <a:defRPr sz="2000" b="1" i="1">
                <a:solidFill>
                  <a:schemeClr val="bg1"/>
                </a:solidFill>
              </a:defRPr>
            </a:lvl1pPr>
          </a:lstStyle>
          <a:p>
            <a:pPr lvl="0"/>
            <a:r>
              <a:rPr lang="en-US"/>
              <a:t>Edit Master text styles</a:t>
            </a:r>
          </a:p>
        </p:txBody>
      </p:sp>
      <p:cxnSp>
        <p:nvCxnSpPr>
          <p:cNvPr id="9" name="Straight Connector 8"/>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153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sp>
        <p:nvSpPr>
          <p:cNvPr id="4" name="Rectangle 3"/>
          <p:cNvSpPr/>
          <p:nvPr/>
        </p:nvSpPr>
        <p:spPr>
          <a:xfrm>
            <a:off x="1" y="1"/>
            <a:ext cx="9144000" cy="6003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9" name="Content Placeholder 2"/>
          <p:cNvSpPr>
            <a:spLocks noGrp="1"/>
          </p:cNvSpPr>
          <p:nvPr>
            <p:ph idx="1"/>
          </p:nvPr>
        </p:nvSpPr>
        <p:spPr>
          <a:xfrm>
            <a:off x="533400" y="2128617"/>
            <a:ext cx="8077200" cy="3665434"/>
          </a:xfrm>
        </p:spPr>
        <p:txBody>
          <a:bodyPr>
            <a:noAutofit/>
          </a:bodyPr>
          <a:lstStyle>
            <a:lvl1pPr>
              <a:lnSpc>
                <a:spcPts val="3200"/>
              </a:lnSpc>
              <a:spcBef>
                <a:spcPts val="0"/>
              </a:spcBef>
              <a:spcAft>
                <a:spcPts val="600"/>
              </a:spcAft>
              <a:defRPr sz="2800" baseline="0">
                <a:solidFill>
                  <a:schemeClr val="bg1"/>
                </a:solidFill>
              </a:defRPr>
            </a:lvl1pPr>
            <a:lvl2pPr marL="444500" indent="-263525">
              <a:lnSpc>
                <a:spcPts val="3200"/>
              </a:lnSpc>
              <a:spcBef>
                <a:spcPts val="0"/>
              </a:spcBef>
              <a:spcAft>
                <a:spcPts val="600"/>
              </a:spcAft>
              <a:buClr>
                <a:schemeClr val="bg1"/>
              </a:buClr>
              <a:defRPr sz="2800">
                <a:solidFill>
                  <a:schemeClr val="bg1"/>
                </a:solidFill>
              </a:defRPr>
            </a:lvl2pPr>
            <a:lvl3pPr marL="714375" indent="-266700">
              <a:lnSpc>
                <a:spcPts val="3200"/>
              </a:lnSpc>
              <a:spcBef>
                <a:spcPts val="0"/>
              </a:spcBef>
              <a:spcAft>
                <a:spcPts val="600"/>
              </a:spcAft>
              <a:buClr>
                <a:schemeClr val="bg1"/>
              </a:buClr>
              <a:defRPr sz="2800">
                <a:solidFill>
                  <a:schemeClr val="bg1"/>
                </a:solidFill>
              </a:defRPr>
            </a:lvl3pPr>
            <a:lvl4pPr marL="984250" indent="-266700">
              <a:lnSpc>
                <a:spcPts val="3200"/>
              </a:lnSpc>
              <a:spcBef>
                <a:spcPts val="0"/>
              </a:spcBef>
              <a:spcAft>
                <a:spcPts val="600"/>
              </a:spcAft>
              <a:buClr>
                <a:schemeClr val="bg1"/>
              </a:buClr>
              <a:defRPr sz="2800">
                <a:solidFill>
                  <a:schemeClr val="bg1"/>
                </a:solidFill>
              </a:defRPr>
            </a:lvl4pPr>
            <a:lvl5pPr marL="1341438" indent="-266700">
              <a:lnSpc>
                <a:spcPts val="3200"/>
              </a:lnSpc>
              <a:spcBef>
                <a:spcPts val="0"/>
              </a:spcBef>
              <a:spcAft>
                <a:spcPts val="600"/>
              </a:spcAft>
              <a:buClr>
                <a:schemeClr val="bg1"/>
              </a:buClr>
              <a:defRPr sz="28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8" name="Straight Connector 7"/>
          <p:cNvCxnSpPr/>
          <p:nvPr/>
        </p:nvCxnSpPr>
        <p:spPr>
          <a:xfrm>
            <a:off x="533399" y="716049"/>
            <a:ext cx="807480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533399" y="786707"/>
            <a:ext cx="8074800" cy="1069254"/>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062439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Key point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5" name="Content Placeholder 26"/>
          <p:cNvSpPr>
            <a:spLocks noGrp="1"/>
          </p:cNvSpPr>
          <p:nvPr>
            <p:ph sz="quarter" idx="15"/>
          </p:nvPr>
        </p:nvSpPr>
        <p:spPr>
          <a:xfrm>
            <a:off x="533400" y="2026067"/>
            <a:ext cx="8077200" cy="3921807"/>
          </a:xfrm>
        </p:spPr>
        <p:txBody>
          <a:bodyPr/>
          <a:lstStyle>
            <a:lvl1pPr>
              <a:lnSpc>
                <a:spcPts val="3200"/>
              </a:lnSpc>
              <a:defRPr sz="2800" baseline="0">
                <a:solidFill>
                  <a:schemeClr val="tx2"/>
                </a:solidFill>
              </a:defRPr>
            </a:lvl1pPr>
            <a:lvl2pPr>
              <a:lnSpc>
                <a:spcPts val="3200"/>
              </a:lnSpc>
              <a:buClr>
                <a:schemeClr val="tx2"/>
              </a:buClr>
              <a:defRPr sz="2800">
                <a:solidFill>
                  <a:schemeClr val="tx2"/>
                </a:solidFill>
              </a:defRPr>
            </a:lvl2pPr>
            <a:lvl3pPr>
              <a:lnSpc>
                <a:spcPts val="3200"/>
              </a:lnSpc>
              <a:buClr>
                <a:schemeClr val="tx2"/>
              </a:buClr>
              <a:defRPr sz="2800">
                <a:solidFill>
                  <a:schemeClr val="tx2"/>
                </a:solidFill>
              </a:defRPr>
            </a:lvl3pPr>
            <a:lvl4pPr>
              <a:lnSpc>
                <a:spcPts val="3200"/>
              </a:lnSpc>
              <a:buClr>
                <a:schemeClr val="tx2"/>
              </a:buClr>
              <a:defRPr sz="2800">
                <a:solidFill>
                  <a:schemeClr val="tx2"/>
                </a:solidFill>
              </a:defRPr>
            </a:lvl4pPr>
            <a:lvl5pPr>
              <a:lnSpc>
                <a:spcPts val="3200"/>
              </a:lnSpc>
              <a:buClr>
                <a:schemeClr val="tx2"/>
              </a:buClr>
              <a:defRPr sz="28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8" name="Straight Connector 7"/>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3399" y="605637"/>
            <a:ext cx="8074800" cy="1069254"/>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7" name="Straight Connector 6"/>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425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4952" y="6466512"/>
            <a:ext cx="407193" cy="181119"/>
          </a:xfrm>
        </p:spPr>
        <p:txBody>
          <a:bodyPr/>
          <a:lstStyle/>
          <a:p>
            <a:fld id="{A964C0AA-13C5-42F8-8707-B9C6EA4D33F1}" type="slidenum">
              <a:rPr lang="en-GB" smtClean="0"/>
              <a:t>‹#›</a:t>
            </a:fld>
            <a:endParaRPr lang="en-GB"/>
          </a:p>
        </p:txBody>
      </p:sp>
    </p:spTree>
    <p:extLst>
      <p:ext uri="{BB962C8B-B14F-4D97-AF65-F5344CB8AC3E}">
        <p14:creationId xmlns:p14="http://schemas.microsoft.com/office/powerpoint/2010/main" val="1442603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9" name="Straight Connector 8"/>
          <p:cNvCxnSpPr/>
          <p:nvPr/>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533399" y="605637"/>
            <a:ext cx="8068705" cy="983017"/>
          </a:xfrm>
          <a:prstGeom prst="rect">
            <a:avLst/>
          </a:prstGeom>
        </p:spPr>
        <p:txBody>
          <a:bodyPr vert="horz" lIns="0" tIns="0" rIns="0" bIns="0" rtlCol="0" anchor="t" anchorCtr="0">
            <a:noAutofit/>
          </a:bodyPr>
          <a:lstStyle/>
          <a:p>
            <a:r>
              <a:rPr lang="en-US"/>
              <a:t>Click to edit Master title style</a:t>
            </a:r>
            <a:endParaRPr lang="en-GB" dirty="0"/>
          </a:p>
        </p:txBody>
      </p:sp>
      <p:sp>
        <p:nvSpPr>
          <p:cNvPr id="4" name="Slide Number Placeholder 5"/>
          <p:cNvSpPr>
            <a:spLocks noGrp="1"/>
          </p:cNvSpPr>
          <p:nvPr>
            <p:ph type="sldNum" sz="quarter" idx="12"/>
          </p:nvPr>
        </p:nvSpPr>
        <p:spPr>
          <a:xfrm>
            <a:off x="724952" y="6466512"/>
            <a:ext cx="407193" cy="181119"/>
          </a:xfrm>
        </p:spPr>
        <p:txBody>
          <a:bodyPr/>
          <a:lstStyle/>
          <a:p>
            <a:fld id="{A964C0AA-13C5-42F8-8707-B9C6EA4D33F1}" type="slidenum">
              <a:rPr lang="en-GB" smtClean="0"/>
              <a:t>‹#›</a:t>
            </a:fld>
            <a:endParaRPr lang="en-GB"/>
          </a:p>
        </p:txBody>
      </p:sp>
      <p:cxnSp>
        <p:nvCxnSpPr>
          <p:cNvPr id="5" name="Straight Connector 4"/>
          <p:cNvCxnSpPr/>
          <p:nvPr userDrawn="1"/>
        </p:nvCxnSpPr>
        <p:spPr>
          <a:xfrm>
            <a:off x="533399" y="534979"/>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007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20">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4952" y="6466512"/>
            <a:ext cx="407193" cy="181119"/>
          </a:xfrm>
        </p:spPr>
        <p:txBody>
          <a:bodyPr/>
          <a:lstStyle/>
          <a:p>
            <a:fld id="{A964C0AA-13C5-42F8-8707-B9C6EA4D33F1}" type="slidenum">
              <a:rPr lang="en-GB" smtClean="0"/>
              <a:t>‹#›</a:t>
            </a:fld>
            <a:endParaRPr lang="en-GB"/>
          </a:p>
        </p:txBody>
      </p:sp>
    </p:spTree>
    <p:extLst>
      <p:ext uri="{BB962C8B-B14F-4D97-AF65-F5344CB8AC3E}">
        <p14:creationId xmlns:p14="http://schemas.microsoft.com/office/powerpoint/2010/main" val="2544348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6" name="Straight Connector 5"/>
          <p:cNvCxnSpPr/>
          <p:nvPr/>
        </p:nvCxnSpPr>
        <p:spPr>
          <a:xfrm>
            <a:off x="4236269" y="625514"/>
            <a:ext cx="437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236270" y="696172"/>
            <a:ext cx="4371156" cy="792721"/>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5" name="Straight Connector 4"/>
          <p:cNvCxnSpPr/>
          <p:nvPr userDrawn="1"/>
        </p:nvCxnSpPr>
        <p:spPr>
          <a:xfrm>
            <a:off x="4236269" y="625514"/>
            <a:ext cx="4370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434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964C0AA-13C5-42F8-8707-B9C6EA4D33F1}" type="slidenum">
              <a:rPr lang="en-GB" smtClean="0"/>
              <a:pPr/>
              <a:t>‹#›</a:t>
            </a:fld>
            <a:endParaRPr lang="en-GB" dirty="0"/>
          </a:p>
        </p:txBody>
      </p:sp>
      <p:cxnSp>
        <p:nvCxnSpPr>
          <p:cNvPr id="6" name="Straight Connector 5"/>
          <p:cNvCxnSpPr/>
          <p:nvPr/>
        </p:nvCxnSpPr>
        <p:spPr>
          <a:xfrm>
            <a:off x="533399" y="562151"/>
            <a:ext cx="4399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3400" y="632809"/>
            <a:ext cx="4400740" cy="792721"/>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5" name="Straight Connector 4"/>
          <p:cNvCxnSpPr/>
          <p:nvPr userDrawn="1"/>
        </p:nvCxnSpPr>
        <p:spPr>
          <a:xfrm>
            <a:off x="533399" y="562151"/>
            <a:ext cx="43992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801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hank you pag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spTree>
    <p:extLst>
      <p:ext uri="{BB962C8B-B14F-4D97-AF65-F5344CB8AC3E}">
        <p14:creationId xmlns:p14="http://schemas.microsoft.com/office/powerpoint/2010/main" val="3661567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copyright pag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38412" y="4120541"/>
            <a:ext cx="4067175" cy="1581150"/>
          </a:xfrm>
        </p:spPr>
        <p:txBody>
          <a:bodyPr/>
          <a:lstStyle>
            <a:lvl1pPr algn="ctr">
              <a:spcAft>
                <a:spcPts val="0"/>
              </a:spcAft>
              <a:defRPr sz="900" i="1">
                <a:solidFill>
                  <a:srgbClr val="333333"/>
                </a:solidFill>
              </a:defRPr>
            </a:lvl1pPr>
          </a:lstStyle>
          <a:p>
            <a:pPr lvl="0"/>
            <a:r>
              <a:rPr lang="en-US"/>
              <a:t>Edit Master text styles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0784" y="2594220"/>
            <a:ext cx="5742432" cy="1392936"/>
          </a:xfrm>
          <a:prstGeom prst="rect">
            <a:avLst/>
          </a:prstGeom>
        </p:spPr>
      </p:pic>
    </p:spTree>
    <p:extLst>
      <p:ext uri="{BB962C8B-B14F-4D97-AF65-F5344CB8AC3E}">
        <p14:creationId xmlns:p14="http://schemas.microsoft.com/office/powerpoint/2010/main" val="93029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verview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12" name="Picture Placeholder 42"/>
          <p:cNvSpPr>
            <a:spLocks noGrp="1"/>
          </p:cNvSpPr>
          <p:nvPr>
            <p:ph type="pic" sz="quarter" idx="14"/>
          </p:nvPr>
        </p:nvSpPr>
        <p:spPr>
          <a:xfrm>
            <a:off x="548768" y="1752600"/>
            <a:ext cx="1555200" cy="4419600"/>
          </a:xfrm>
        </p:spPr>
        <p:txBody>
          <a:bodyPr/>
          <a:lstStyle/>
          <a:p>
            <a:r>
              <a:rPr lang="en-US"/>
              <a:t>Click icon to add picture</a:t>
            </a:r>
            <a:endParaRPr lang="en-GB" dirty="0"/>
          </a:p>
        </p:txBody>
      </p:sp>
      <p:cxnSp>
        <p:nvCxnSpPr>
          <p:cNvPr id="13" name="Straight Connector 12"/>
          <p:cNvCxnSpPr/>
          <p:nvPr/>
        </p:nvCxnSpPr>
        <p:spPr>
          <a:xfrm>
            <a:off x="533399" y="553085"/>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533399" y="605637"/>
            <a:ext cx="8068705" cy="1080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able Placeholder 2"/>
          <p:cNvSpPr>
            <a:spLocks noGrp="1"/>
          </p:cNvSpPr>
          <p:nvPr>
            <p:ph type="tbl" sz="quarter" idx="20"/>
          </p:nvPr>
        </p:nvSpPr>
        <p:spPr>
          <a:xfrm>
            <a:off x="4819292" y="1752599"/>
            <a:ext cx="3782812" cy="4419600"/>
          </a:xfrm>
        </p:spPr>
        <p:txBody>
          <a:bodyPr/>
          <a:lstStyle/>
          <a:p>
            <a:r>
              <a:rPr lang="en-US"/>
              <a:t>Click icon to add table</a:t>
            </a:r>
            <a:endParaRPr lang="en-GB" dirty="0"/>
          </a:p>
        </p:txBody>
      </p:sp>
      <p:cxnSp>
        <p:nvCxnSpPr>
          <p:cNvPr id="9" name="Straight Connector 8"/>
          <p:cNvCxnSpPr/>
          <p:nvPr userDrawn="1"/>
        </p:nvCxnSpPr>
        <p:spPr>
          <a:xfrm>
            <a:off x="533399" y="553085"/>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0" name="SmartArt Placeholder 4"/>
          <p:cNvSpPr>
            <a:spLocks noGrp="1"/>
          </p:cNvSpPr>
          <p:nvPr>
            <p:ph type="dgm" sz="quarter" idx="19"/>
          </p:nvPr>
        </p:nvSpPr>
        <p:spPr>
          <a:xfrm>
            <a:off x="2268121" y="1752599"/>
            <a:ext cx="2264400" cy="4419600"/>
          </a:xfrm>
        </p:spPr>
        <p:txBody>
          <a:bodyPr/>
          <a:lstStyle/>
          <a:p>
            <a:r>
              <a:rPr lang="en-US"/>
              <a:t>Click icon to add SmartArt graphic</a:t>
            </a:r>
            <a:endParaRPr lang="en-GB" dirty="0"/>
          </a:p>
        </p:txBody>
      </p:sp>
    </p:spTree>
    <p:extLst>
      <p:ext uri="{BB962C8B-B14F-4D97-AF65-F5344CB8AC3E}">
        <p14:creationId xmlns:p14="http://schemas.microsoft.com/office/powerpoint/2010/main" val="16415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overview  3">
    <p:spTree>
      <p:nvGrpSpPr>
        <p:cNvPr id="1" name=""/>
        <p:cNvGrpSpPr/>
        <p:nvPr/>
      </p:nvGrpSpPr>
      <p:grpSpPr>
        <a:xfrm>
          <a:off x="0" y="0"/>
          <a:ext cx="0" cy="0"/>
          <a:chOff x="0" y="0"/>
          <a:chExt cx="0" cy="0"/>
        </a:xfrm>
      </p:grpSpPr>
      <p:sp>
        <p:nvSpPr>
          <p:cNvPr id="11" name="SmartArt Placeholder 4"/>
          <p:cNvSpPr>
            <a:spLocks noGrp="1"/>
          </p:cNvSpPr>
          <p:nvPr>
            <p:ph type="dgm" sz="quarter" idx="19"/>
          </p:nvPr>
        </p:nvSpPr>
        <p:spPr>
          <a:xfrm>
            <a:off x="0" y="1916112"/>
            <a:ext cx="2485187" cy="4298633"/>
          </a:xfrm>
        </p:spPr>
        <p:txBody>
          <a:bodyPr/>
          <a:lstStyle/>
          <a:p>
            <a:r>
              <a:rPr lang="en-US"/>
              <a:t>Click icon to add SmartArt graphic</a:t>
            </a:r>
            <a:endParaRPr lang="en-GB" dirty="0"/>
          </a:p>
        </p:txBody>
      </p:sp>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14" name="Picture Placeholder 5"/>
          <p:cNvSpPr>
            <a:spLocks noGrp="1"/>
          </p:cNvSpPr>
          <p:nvPr>
            <p:ph type="pic" sz="quarter" idx="16"/>
          </p:nvPr>
        </p:nvSpPr>
        <p:spPr>
          <a:xfrm>
            <a:off x="0" y="-9525"/>
            <a:ext cx="9144000" cy="1925638"/>
          </a:xfrm>
        </p:spPr>
        <p:txBody>
          <a:bodyPr/>
          <a:lstStyle/>
          <a:p>
            <a:r>
              <a:rPr lang="en-US"/>
              <a:t>Click icon to add picture</a:t>
            </a:r>
            <a:endParaRPr lang="en-GB" dirty="0"/>
          </a:p>
        </p:txBody>
      </p:sp>
      <p:sp>
        <p:nvSpPr>
          <p:cNvPr id="17" name="Text Placeholder 40"/>
          <p:cNvSpPr>
            <a:spLocks noGrp="1"/>
          </p:cNvSpPr>
          <p:nvPr>
            <p:ph type="body" sz="quarter" idx="13"/>
          </p:nvPr>
        </p:nvSpPr>
        <p:spPr>
          <a:xfrm>
            <a:off x="598097" y="2010272"/>
            <a:ext cx="1742537" cy="4091479"/>
          </a:xfrm>
        </p:spPr>
        <p:txBody>
          <a:bodyPr/>
          <a:lstStyle>
            <a:lvl1pPr>
              <a:defRPr sz="2000" b="1" i="1">
                <a:solidFill>
                  <a:schemeClr val="bg1"/>
                </a:solidFill>
              </a:defRPr>
            </a:lvl1pPr>
          </a:lstStyle>
          <a:p>
            <a:pPr lvl="0"/>
            <a:r>
              <a:rPr lang="en-US"/>
              <a:t>Edit Master text styles</a:t>
            </a:r>
          </a:p>
        </p:txBody>
      </p:sp>
      <p:cxnSp>
        <p:nvCxnSpPr>
          <p:cNvPr id="12" name="Straight Connector 11"/>
          <p:cNvCxnSpPr/>
          <p:nvPr/>
        </p:nvCxnSpPr>
        <p:spPr>
          <a:xfrm>
            <a:off x="2710068" y="2218922"/>
            <a:ext cx="5392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2710066" y="2289580"/>
            <a:ext cx="5390947" cy="6912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able Placeholder 2"/>
          <p:cNvSpPr>
            <a:spLocks noGrp="1"/>
          </p:cNvSpPr>
          <p:nvPr>
            <p:ph type="tbl" sz="quarter" idx="20"/>
          </p:nvPr>
        </p:nvSpPr>
        <p:spPr>
          <a:xfrm>
            <a:off x="2710066" y="3051437"/>
            <a:ext cx="5390947" cy="3163307"/>
          </a:xfrm>
        </p:spPr>
        <p:txBody>
          <a:bodyPr/>
          <a:lstStyle/>
          <a:p>
            <a:r>
              <a:rPr lang="en-US"/>
              <a:t>Click icon to add table</a:t>
            </a:r>
            <a:endParaRPr lang="en-GB" dirty="0"/>
          </a:p>
        </p:txBody>
      </p:sp>
      <p:cxnSp>
        <p:nvCxnSpPr>
          <p:cNvPr id="15" name="Straight Connector 14"/>
          <p:cNvCxnSpPr/>
          <p:nvPr userDrawn="1"/>
        </p:nvCxnSpPr>
        <p:spPr>
          <a:xfrm>
            <a:off x="2710068" y="2218922"/>
            <a:ext cx="5392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77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1">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A964C0AA-13C5-42F8-8707-B9C6EA4D33F1}" type="slidenum">
              <a:rPr lang="en-GB" smtClean="0"/>
              <a:t>‹#›</a:t>
            </a:fld>
            <a:endParaRPr lang="en-GB"/>
          </a:p>
        </p:txBody>
      </p:sp>
      <p:sp>
        <p:nvSpPr>
          <p:cNvPr id="4" name="Rectangle 3"/>
          <p:cNvSpPr/>
          <p:nvPr/>
        </p:nvSpPr>
        <p:spPr>
          <a:xfrm>
            <a:off x="-4246" y="0"/>
            <a:ext cx="9144000" cy="6003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33400" y="3860155"/>
            <a:ext cx="807480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534600" y="3954863"/>
            <a:ext cx="8074800" cy="1325563"/>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67378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sp>
        <p:nvSpPr>
          <p:cNvPr id="5" name="Rectangle 4"/>
          <p:cNvSpPr/>
          <p:nvPr/>
        </p:nvSpPr>
        <p:spPr>
          <a:xfrm>
            <a:off x="1" y="-27213"/>
            <a:ext cx="9144000" cy="600323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33400" y="3860155"/>
            <a:ext cx="807480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534600" y="3954863"/>
            <a:ext cx="8074800" cy="1325563"/>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12290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64C0AA-13C5-42F8-8707-B9C6EA4D33F1}" type="slidenum">
              <a:rPr lang="en-GB" smtClean="0"/>
              <a:t>‹#›</a:t>
            </a:fld>
            <a:endParaRPr lang="en-GB"/>
          </a:p>
        </p:txBody>
      </p:sp>
      <p:cxnSp>
        <p:nvCxnSpPr>
          <p:cNvPr id="11" name="Straight Connector 10"/>
          <p:cNvCxnSpPr/>
          <p:nvPr/>
        </p:nvCxnSpPr>
        <p:spPr>
          <a:xfrm>
            <a:off x="533399" y="3634202"/>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534600" y="3704860"/>
            <a:ext cx="8074800"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5" name="Straight Connector 4"/>
          <p:cNvCxnSpPr/>
          <p:nvPr userDrawn="1"/>
        </p:nvCxnSpPr>
        <p:spPr>
          <a:xfrm>
            <a:off x="533399" y="3634202"/>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66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2">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64C0AA-13C5-42F8-8707-B9C6EA4D33F1}" type="slidenum">
              <a:rPr lang="en-GB" smtClean="0"/>
              <a:pPr/>
              <a:t>‹#›</a:t>
            </a:fld>
            <a:endParaRPr lang="en-GB" dirty="0"/>
          </a:p>
        </p:txBody>
      </p:sp>
      <p:sp>
        <p:nvSpPr>
          <p:cNvPr id="3" name="Picture Placeholder 2"/>
          <p:cNvSpPr>
            <a:spLocks noGrp="1"/>
          </p:cNvSpPr>
          <p:nvPr>
            <p:ph type="pic" sz="quarter" idx="17"/>
          </p:nvPr>
        </p:nvSpPr>
        <p:spPr>
          <a:xfrm>
            <a:off x="0" y="0"/>
            <a:ext cx="9144000" cy="3092400"/>
          </a:xfrm>
        </p:spPr>
        <p:txBody>
          <a:bodyPr/>
          <a:lstStyle/>
          <a:p>
            <a:r>
              <a:rPr lang="en-US"/>
              <a:t>Click icon to add picture</a:t>
            </a:r>
            <a:endParaRPr lang="en-GB"/>
          </a:p>
        </p:txBody>
      </p:sp>
      <p:cxnSp>
        <p:nvCxnSpPr>
          <p:cNvPr id="11" name="Straight Connector 10"/>
          <p:cNvCxnSpPr/>
          <p:nvPr/>
        </p:nvCxnSpPr>
        <p:spPr>
          <a:xfrm>
            <a:off x="533399" y="3610906"/>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534600" y="3681564"/>
            <a:ext cx="8074800" cy="1325563"/>
          </a:xfrm>
          <a:prstGeom prst="rect">
            <a:avLst/>
          </a:prstGeom>
        </p:spPr>
        <p:txBody>
          <a:bodyPr vert="horz" lIns="0" tIns="0" rIns="0" bIns="0" rtlCol="0" anchor="t" anchorCtr="0">
            <a:noAutofit/>
          </a:bodyPr>
          <a:lstStyle/>
          <a:p>
            <a:r>
              <a:rPr lang="en-US"/>
              <a:t>Click to edit Master title style</a:t>
            </a:r>
            <a:endParaRPr lang="en-GB" dirty="0"/>
          </a:p>
        </p:txBody>
      </p:sp>
      <p:cxnSp>
        <p:nvCxnSpPr>
          <p:cNvPr id="6" name="Straight Connector 5"/>
          <p:cNvCxnSpPr/>
          <p:nvPr userDrawn="1"/>
        </p:nvCxnSpPr>
        <p:spPr>
          <a:xfrm>
            <a:off x="533399" y="3610906"/>
            <a:ext cx="80748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15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 Target="../slides/slide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600" y="1825624"/>
            <a:ext cx="8074800" cy="41070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endParaRPr lang="en-GB" dirty="0"/>
          </a:p>
        </p:txBody>
      </p:sp>
      <p:sp>
        <p:nvSpPr>
          <p:cNvPr id="6" name="Slide Number Placeholder 5"/>
          <p:cNvSpPr>
            <a:spLocks noGrp="1"/>
          </p:cNvSpPr>
          <p:nvPr>
            <p:ph type="sldNum" sz="quarter" idx="4"/>
          </p:nvPr>
        </p:nvSpPr>
        <p:spPr>
          <a:xfrm>
            <a:off x="724952" y="6466512"/>
            <a:ext cx="407193" cy="181119"/>
          </a:xfrm>
          <a:prstGeom prst="rect">
            <a:avLst/>
          </a:prstGeom>
        </p:spPr>
        <p:txBody>
          <a:bodyPr vert="horz" lIns="0" tIns="0" rIns="0" bIns="0" rtlCol="0" anchor="t" anchorCtr="0">
            <a:noAutofit/>
          </a:bodyPr>
          <a:lstStyle>
            <a:lvl1pPr algn="l">
              <a:defRPr sz="800">
                <a:solidFill>
                  <a:srgbClr val="333333"/>
                </a:solidFill>
              </a:defRPr>
            </a:lvl1pPr>
          </a:lstStyle>
          <a:p>
            <a:fld id="{A964C0AA-13C5-42F8-8707-B9C6EA4D33F1}" type="slidenum">
              <a:rPr lang="en-GB" smtClean="0"/>
              <a:pPr/>
              <a:t>‹#›</a:t>
            </a:fld>
            <a:endParaRPr lang="en-GB" dirty="0"/>
          </a:p>
        </p:txBody>
      </p:sp>
      <p:sp>
        <p:nvSpPr>
          <p:cNvPr id="16" name="TextBox 15"/>
          <p:cNvSpPr txBox="1"/>
          <p:nvPr/>
        </p:nvSpPr>
        <p:spPr>
          <a:xfrm>
            <a:off x="944781" y="6516031"/>
            <a:ext cx="6676502" cy="20518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u="none" strike="noStrike" kern="1200" baseline="30000" dirty="0">
                <a:solidFill>
                  <a:schemeClr val="tx1"/>
                </a:solidFill>
                <a:latin typeface="+mn-lt"/>
                <a:ea typeface="+mn-ea"/>
                <a:cs typeface="+mn-cs"/>
              </a:rPr>
              <a:t>Ministry of Finance:</a:t>
            </a:r>
            <a:r>
              <a:rPr lang="en-US" sz="1000" b="0" i="1" u="none" strike="noStrike" kern="1200" baseline="30000" dirty="0">
                <a:solidFill>
                  <a:schemeClr val="tx1"/>
                </a:solidFill>
                <a:latin typeface="+mn-lt"/>
                <a:ea typeface="+mn-ea"/>
                <a:cs typeface="+mn-cs"/>
              </a:rPr>
              <a:t> Professional, Ethical, Efficient, </a:t>
            </a:r>
            <a:r>
              <a:rPr lang="en-US" sz="1000" b="0" i="1" u="none" strike="noStrike" kern="1200" baseline="30000" dirty="0">
                <a:solidFill>
                  <a:srgbClr val="333333"/>
                </a:solidFill>
                <a:latin typeface="+mn-lt"/>
                <a:ea typeface="+mn-ea"/>
                <a:cs typeface="+mn-cs"/>
              </a:rPr>
              <a:t>Responsive</a:t>
            </a:r>
            <a:r>
              <a:rPr lang="en-US" sz="1000" b="0" i="1" u="none" strike="noStrike" kern="1200" baseline="30000" dirty="0">
                <a:solidFill>
                  <a:schemeClr val="tx1"/>
                </a:solidFill>
                <a:latin typeface="+mn-lt"/>
                <a:ea typeface="+mn-ea"/>
                <a:cs typeface="+mn-cs"/>
              </a:rPr>
              <a:t> – Transforming Ghana Beyond 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u="none" strike="noStrike" kern="1200" baseline="30000" dirty="0">
                <a:solidFill>
                  <a:schemeClr val="tx1"/>
                </a:solidFill>
                <a:latin typeface="+mn-lt"/>
                <a:ea typeface="+mn-ea"/>
                <a:cs typeface="+mn-cs"/>
              </a:rPr>
              <a:t>Insert Presentation Title Here</a:t>
            </a:r>
          </a:p>
        </p:txBody>
      </p:sp>
      <p:cxnSp>
        <p:nvCxnSpPr>
          <p:cNvPr id="19" name="Straight Connector 18"/>
          <p:cNvCxnSpPr/>
          <p:nvPr/>
        </p:nvCxnSpPr>
        <p:spPr>
          <a:xfrm>
            <a:off x="904992" y="6490111"/>
            <a:ext cx="0" cy="1692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1" name="Title Placeholder 1"/>
          <p:cNvSpPr>
            <a:spLocks noGrp="1"/>
          </p:cNvSpPr>
          <p:nvPr>
            <p:ph type="title"/>
          </p:nvPr>
        </p:nvSpPr>
        <p:spPr>
          <a:xfrm>
            <a:off x="534600" y="685800"/>
            <a:ext cx="8074800" cy="1325563"/>
          </a:xfrm>
          <a:prstGeom prst="rect">
            <a:avLst/>
          </a:prstGeom>
        </p:spPr>
        <p:txBody>
          <a:bodyPr vert="horz" lIns="0" tIns="0" rIns="0" bIns="0" rtlCol="0" anchor="t" anchorCtr="0">
            <a:noAutofit/>
          </a:bodyPr>
          <a:lstStyle/>
          <a:p>
            <a:r>
              <a:rPr lang="en-US"/>
              <a:t>Click to edit Master title style</a:t>
            </a:r>
            <a:endParaRPr lang="en-GB" dirty="0"/>
          </a:p>
        </p:txBody>
      </p:sp>
      <p:sp>
        <p:nvSpPr>
          <p:cNvPr id="2" name="Action Button: Home 1">
            <a:hlinkClick r:id="rId40" action="ppaction://hlinksldjump" highlightClick="1"/>
          </p:cNvPr>
          <p:cNvSpPr/>
          <p:nvPr/>
        </p:nvSpPr>
        <p:spPr>
          <a:xfrm>
            <a:off x="534600" y="6466511"/>
            <a:ext cx="126320" cy="189401"/>
          </a:xfrm>
          <a:prstGeom prst="actionButtonHom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cxnSp>
        <p:nvCxnSpPr>
          <p:cNvPr id="10" name="Straight Connector 9"/>
          <p:cNvCxnSpPr/>
          <p:nvPr userDrawn="1"/>
        </p:nvCxnSpPr>
        <p:spPr>
          <a:xfrm>
            <a:off x="904992" y="6490111"/>
            <a:ext cx="0" cy="1692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Action Button: Home 10">
            <a:hlinkClick r:id="rId40" action="ppaction://hlinksldjump" highlightClick="1"/>
          </p:cNvPr>
          <p:cNvSpPr/>
          <p:nvPr userDrawn="1"/>
        </p:nvSpPr>
        <p:spPr>
          <a:xfrm>
            <a:off x="534600" y="6466511"/>
            <a:ext cx="126320" cy="189401"/>
          </a:xfrm>
          <a:prstGeom prst="actionButtonHom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7408160" y="5894830"/>
            <a:ext cx="1735840" cy="963170"/>
          </a:xfrm>
          <a:prstGeom prst="rect">
            <a:avLst/>
          </a:prstGeom>
        </p:spPr>
      </p:pic>
    </p:spTree>
    <p:extLst>
      <p:ext uri="{BB962C8B-B14F-4D97-AF65-F5344CB8AC3E}">
        <p14:creationId xmlns:p14="http://schemas.microsoft.com/office/powerpoint/2010/main" val="383390774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 id="2147484029" r:id="rId38"/>
  </p:sldLayoutIdLst>
  <p:hf hdr="0" ftr="0" dt="0"/>
  <p:txStyles>
    <p:titleStyle>
      <a:lvl1pPr algn="l" defTabSz="514350" rtl="0" eaLnBrk="1" latinLnBrk="0" hangingPunct="1">
        <a:lnSpc>
          <a:spcPct val="90000"/>
        </a:lnSpc>
        <a:spcBef>
          <a:spcPct val="0"/>
        </a:spcBef>
        <a:buNone/>
        <a:defRPr sz="2800" b="1" i="0" kern="1200">
          <a:solidFill>
            <a:schemeClr val="tx1"/>
          </a:solidFill>
          <a:latin typeface="+mj-lt"/>
          <a:ea typeface="+mj-ea"/>
          <a:cs typeface="+mj-cs"/>
        </a:defRPr>
      </a:lvl1pPr>
    </p:titleStyle>
    <p:bodyStyle>
      <a:lvl1pPr marL="0" indent="-273600" algn="l" defTabSz="514350" rtl="0" eaLnBrk="1" latinLnBrk="0" hangingPunct="1">
        <a:lnSpc>
          <a:spcPct val="100000"/>
        </a:lnSpc>
        <a:spcBef>
          <a:spcPts val="0"/>
        </a:spcBef>
        <a:spcAft>
          <a:spcPts val="900"/>
        </a:spcAft>
        <a:buFontTx/>
        <a:buNone/>
        <a:defRPr sz="1400" kern="1200">
          <a:solidFill>
            <a:schemeClr val="tx1"/>
          </a:solidFill>
          <a:latin typeface="+mn-lt"/>
          <a:ea typeface="+mn-ea"/>
          <a:cs typeface="+mn-cs"/>
        </a:defRPr>
      </a:lvl1pPr>
      <a:lvl2pPr marL="273600" indent="-273600" algn="l" defTabSz="514350" rtl="0" eaLnBrk="1" latinLnBrk="0" hangingPunct="1">
        <a:lnSpc>
          <a:spcPct val="100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2pPr>
      <a:lvl3pPr marL="547200" indent="-273600" algn="l" defTabSz="514350" rtl="0" eaLnBrk="1" latinLnBrk="0" hangingPunct="1">
        <a:lnSpc>
          <a:spcPct val="100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3pPr>
      <a:lvl4pPr marL="824400" indent="-273600" algn="l" defTabSz="514350" rtl="0" eaLnBrk="1" latinLnBrk="0" hangingPunct="1">
        <a:lnSpc>
          <a:spcPct val="100000"/>
        </a:lnSpc>
        <a:spcBef>
          <a:spcPts val="0"/>
        </a:spcBef>
        <a:spcAft>
          <a:spcPts val="900"/>
        </a:spcAft>
        <a:buFont typeface="Myriad Pro" panose="020B0503030403020204" pitchFamily="34" charset="0"/>
        <a:buChar char="–"/>
        <a:defRPr sz="1400" kern="1200">
          <a:solidFill>
            <a:schemeClr val="tx1"/>
          </a:solidFill>
          <a:latin typeface="+mn-lt"/>
          <a:ea typeface="+mn-ea"/>
          <a:cs typeface="+mn-cs"/>
        </a:defRPr>
      </a:lvl4pPr>
      <a:lvl5pPr marL="1098000" indent="-273600" algn="l" defTabSz="514350" rtl="0" eaLnBrk="1" latinLnBrk="0" hangingPunct="1">
        <a:lnSpc>
          <a:spcPct val="100000"/>
        </a:lnSpc>
        <a:spcBef>
          <a:spcPts val="0"/>
        </a:spcBef>
        <a:spcAft>
          <a:spcPts val="900"/>
        </a:spcAft>
        <a:buFont typeface="Georgia" panose="02040502050405020303" pitchFamily="18" charset="0"/>
        <a:buChar char="›"/>
        <a:defRPr sz="1400" kern="1200">
          <a:solidFill>
            <a:schemeClr val="tx1"/>
          </a:solidFill>
          <a:latin typeface="+mn-lt"/>
          <a:ea typeface="+mn-ea"/>
          <a:cs typeface="+mn-cs"/>
        </a:defRPr>
      </a:lvl5pPr>
      <a:lvl6pPr marL="1371600" indent="-273600" algn="l" defTabSz="514350" rtl="0" eaLnBrk="1" latinLnBrk="0" hangingPunct="1">
        <a:lnSpc>
          <a:spcPct val="100000"/>
        </a:lnSpc>
        <a:spcBef>
          <a:spcPts val="0"/>
        </a:spcBef>
        <a:spcAft>
          <a:spcPts val="900"/>
        </a:spcAft>
        <a:buFont typeface="Myriad Pro" panose="020B0503030403020204" pitchFamily="34" charset="0"/>
        <a:buChar char="~"/>
        <a:defRPr sz="14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45" pos="567" userDrawn="1">
          <p15:clr>
            <a:srgbClr val="F26B43"/>
          </p15:clr>
        </p15:guide>
        <p15:guide id="46" pos="1927" userDrawn="1">
          <p15:clr>
            <a:srgbClr val="F26B43"/>
          </p15:clr>
        </p15:guide>
        <p15:guide id="47" pos="2835" userDrawn="1">
          <p15:clr>
            <a:srgbClr val="F26B43"/>
          </p15:clr>
        </p15:guide>
        <p15:guide id="48" pos="1474" userDrawn="1">
          <p15:clr>
            <a:srgbClr val="F26B43"/>
          </p15:clr>
        </p15:guide>
        <p15:guide id="49" pos="113" userDrawn="1">
          <p15:clr>
            <a:srgbClr val="F26B43"/>
          </p15:clr>
        </p15:guide>
        <p15:guide id="50" pos="657" userDrawn="1">
          <p15:clr>
            <a:srgbClr val="F26B43"/>
          </p15:clr>
        </p15:guide>
        <p15:guide id="51" pos="1020" userDrawn="1">
          <p15:clr>
            <a:srgbClr val="F26B43"/>
          </p15:clr>
        </p15:guide>
        <p15:guide id="52" pos="3288" userDrawn="1">
          <p15:clr>
            <a:srgbClr val="F26B43"/>
          </p15:clr>
        </p15:guide>
        <p15:guide id="53" pos="3379" userDrawn="1">
          <p15:clr>
            <a:srgbClr val="F26B43"/>
          </p15:clr>
        </p15:guide>
        <p15:guide id="54" pos="3742" userDrawn="1">
          <p15:clr>
            <a:srgbClr val="F26B43"/>
          </p15:clr>
        </p15:guide>
        <p15:guide id="55" pos="3833" userDrawn="1">
          <p15:clr>
            <a:srgbClr val="F26B43"/>
          </p15:clr>
        </p15:guide>
        <p15:guide id="56" pos="4195" userDrawn="1">
          <p15:clr>
            <a:srgbClr val="F26B43"/>
          </p15:clr>
        </p15:guide>
        <p15:guide id="57" pos="4286" userDrawn="1">
          <p15:clr>
            <a:srgbClr val="F26B43"/>
          </p15:clr>
        </p15:guide>
        <p15:guide id="58" pos="1565" userDrawn="1">
          <p15:clr>
            <a:srgbClr val="F26B43"/>
          </p15:clr>
        </p15:guide>
        <p15:guide id="59" pos="4649" userDrawn="1">
          <p15:clr>
            <a:srgbClr val="F26B43"/>
          </p15:clr>
        </p15:guide>
        <p15:guide id="60" pos="4740" userDrawn="1">
          <p15:clr>
            <a:srgbClr val="F26B43"/>
          </p15:clr>
        </p15:guide>
        <p15:guide id="61" pos="5103" userDrawn="1">
          <p15:clr>
            <a:srgbClr val="F26B43"/>
          </p15:clr>
        </p15:guide>
        <p15:guide id="62" pos="5193" userDrawn="1">
          <p15:clr>
            <a:srgbClr val="F26B43"/>
          </p15:clr>
        </p15:guide>
        <p15:guide id="63" pos="5556" userDrawn="1">
          <p15:clr>
            <a:srgbClr val="F26B43"/>
          </p15:clr>
        </p15:guide>
        <p15:guide id="64" pos="5647" userDrawn="1">
          <p15:clr>
            <a:srgbClr val="F26B43"/>
          </p15:clr>
        </p15:guide>
        <p15:guide id="65" pos="2925" userDrawn="1">
          <p15:clr>
            <a:srgbClr val="F26B43"/>
          </p15:clr>
        </p15:guide>
        <p15:guide id="66" pos="2381" userDrawn="1">
          <p15:clr>
            <a:srgbClr val="F26B43"/>
          </p15:clr>
        </p15:guide>
        <p15:guide id="67" pos="2472" userDrawn="1">
          <p15:clr>
            <a:srgbClr val="F26B43"/>
          </p15:clr>
        </p15:guide>
        <p15:guide id="68" pos="2018" userDrawn="1">
          <p15:clr>
            <a:srgbClr val="F26B43"/>
          </p15:clr>
        </p15:guide>
        <p15:guide id="69" pos="1111" userDrawn="1">
          <p15:clr>
            <a:srgbClr val="F26B43"/>
          </p15:clr>
        </p15:guide>
        <p15:guide id="70" pos="204" userDrawn="1">
          <p15:clr>
            <a:srgbClr val="F26B43"/>
          </p15:clr>
        </p15:guide>
        <p15:guide id="71" orient="horz" pos="2205" userDrawn="1">
          <p15:clr>
            <a:srgbClr val="F26B43"/>
          </p15:clr>
        </p15:guide>
        <p15:guide id="72" orient="horz" pos="2115" userDrawn="1">
          <p15:clr>
            <a:srgbClr val="F26B43"/>
          </p15:clr>
        </p15:guide>
        <p15:guide id="73" orient="horz" pos="2568" userDrawn="1">
          <p15:clr>
            <a:srgbClr val="F26B43"/>
          </p15:clr>
        </p15:guide>
        <p15:guide id="74" orient="horz" pos="2659" userDrawn="1">
          <p15:clr>
            <a:srgbClr val="F26B43"/>
          </p15:clr>
        </p15:guide>
        <p15:guide id="75" orient="horz" pos="3022" userDrawn="1">
          <p15:clr>
            <a:srgbClr val="F26B43"/>
          </p15:clr>
        </p15:guide>
        <p15:guide id="76" orient="horz" pos="3113" userDrawn="1">
          <p15:clr>
            <a:srgbClr val="F26B43"/>
          </p15:clr>
        </p15:guide>
        <p15:guide id="77" orient="horz" pos="3475" userDrawn="1">
          <p15:clr>
            <a:srgbClr val="F26B43"/>
          </p15:clr>
        </p15:guide>
        <p15:guide id="78" orient="horz" pos="3566" userDrawn="1">
          <p15:clr>
            <a:srgbClr val="F26B43"/>
          </p15:clr>
        </p15:guide>
        <p15:guide id="79" orient="horz" pos="3929" userDrawn="1">
          <p15:clr>
            <a:srgbClr val="F26B43"/>
          </p15:clr>
        </p15:guide>
        <p15:guide id="80" orient="horz" pos="4020" userDrawn="1">
          <p15:clr>
            <a:srgbClr val="F26B43"/>
          </p15:clr>
        </p15:guide>
        <p15:guide id="81" orient="horz" pos="1661" userDrawn="1">
          <p15:clr>
            <a:srgbClr val="F26B43"/>
          </p15:clr>
        </p15:guide>
        <p15:guide id="82" orient="horz" pos="1752" userDrawn="1">
          <p15:clr>
            <a:srgbClr val="F26B43"/>
          </p15:clr>
        </p15:guide>
        <p15:guide id="83" orient="horz" pos="1207" userDrawn="1">
          <p15:clr>
            <a:srgbClr val="F26B43"/>
          </p15:clr>
        </p15:guide>
        <p15:guide id="84" orient="horz" pos="1298" userDrawn="1">
          <p15:clr>
            <a:srgbClr val="F26B43"/>
          </p15:clr>
        </p15:guide>
        <p15:guide id="85" orient="horz" pos="754" userDrawn="1">
          <p15:clr>
            <a:srgbClr val="F26B43"/>
          </p15:clr>
        </p15:guide>
        <p15:guide id="86" orient="horz" pos="845" userDrawn="1">
          <p15:clr>
            <a:srgbClr val="F26B43"/>
          </p15:clr>
        </p15:guide>
        <p15:guide id="87" orient="horz" pos="300" userDrawn="1">
          <p15:clr>
            <a:srgbClr val="F26B43"/>
          </p15:clr>
        </p15:guide>
        <p15:guide id="88"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41369"/>
            <a:ext cx="7641771" cy="2125682"/>
          </a:xfrm>
        </p:spPr>
        <p:txBody>
          <a:bodyPr/>
          <a:lstStyle/>
          <a:p>
            <a:pPr>
              <a:lnSpc>
                <a:spcPct val="100000"/>
              </a:lnSpc>
            </a:pPr>
            <a:r>
              <a:rPr lang="en-US" dirty="0" smtClean="0"/>
              <a:t>KINGDOM EQUIP NETWORK </a:t>
            </a:r>
            <a:br>
              <a:rPr lang="en-US" dirty="0" smtClean="0"/>
            </a:br>
            <a:r>
              <a:rPr lang="en-US" dirty="0" smtClean="0"/>
              <a:t>THE EKKLESIA  ROUNDTABLE SERIES 2021</a:t>
            </a:r>
            <a:br>
              <a:rPr lang="en-US" dirty="0" smtClean="0"/>
            </a:br>
            <a:r>
              <a:rPr lang="en-US" i="1" dirty="0" smtClean="0"/>
              <a:t>THEME: The New Companies Act 2019 and The Charities Bill: Implications for Churches and Religious </a:t>
            </a:r>
            <a:r>
              <a:rPr lang="en-GB" i="1" dirty="0" smtClean="0"/>
              <a:t>Organisations</a:t>
            </a:r>
            <a:endParaRPr lang="en-GB" i="1" dirty="0"/>
          </a:p>
        </p:txBody>
      </p:sp>
      <p:sp>
        <p:nvSpPr>
          <p:cNvPr id="7" name="Text Placeholder 6"/>
          <p:cNvSpPr>
            <a:spLocks noGrp="1"/>
          </p:cNvSpPr>
          <p:nvPr>
            <p:ph type="body" sz="quarter" idx="11"/>
          </p:nvPr>
        </p:nvSpPr>
        <p:spPr>
          <a:xfrm>
            <a:off x="1045030" y="4585064"/>
            <a:ext cx="7158444" cy="535576"/>
          </a:xfrm>
        </p:spPr>
        <p:txBody>
          <a:bodyPr/>
          <a:lstStyle/>
          <a:p>
            <a:pPr algn="l">
              <a:lnSpc>
                <a:spcPct val="100000"/>
              </a:lnSpc>
            </a:pPr>
            <a:r>
              <a:rPr lang="en-US" sz="2400" b="1" dirty="0" smtClean="0">
                <a:latin typeface="+mj-lt"/>
              </a:rPr>
              <a:t>The Charities Bill -New </a:t>
            </a:r>
            <a:r>
              <a:rPr lang="en-US" sz="2400" b="1" dirty="0">
                <a:latin typeface="+mj-lt"/>
              </a:rPr>
              <a:t>Tax Policies and Waivers </a:t>
            </a:r>
            <a:endParaRPr lang="en-GB" sz="2400" b="1" dirty="0">
              <a:latin typeface="+mj-lt"/>
            </a:endParaRPr>
          </a:p>
        </p:txBody>
      </p:sp>
      <p:sp>
        <p:nvSpPr>
          <p:cNvPr id="2" name="TextBox 1"/>
          <p:cNvSpPr txBox="1"/>
          <p:nvPr/>
        </p:nvSpPr>
        <p:spPr>
          <a:xfrm>
            <a:off x="2586445" y="5322808"/>
            <a:ext cx="3304903" cy="738664"/>
          </a:xfrm>
          <a:prstGeom prst="rect">
            <a:avLst/>
          </a:prstGeom>
          <a:noFill/>
        </p:spPr>
        <p:txBody>
          <a:bodyPr wrap="square" rtlCol="0">
            <a:spAutoFit/>
          </a:bodyPr>
          <a:lstStyle/>
          <a:p>
            <a:pPr algn="ctr"/>
            <a:r>
              <a:rPr lang="en-US" sz="1400" b="1" dirty="0" smtClean="0"/>
              <a:t>November 11, </a:t>
            </a:r>
            <a:r>
              <a:rPr lang="en-US" sz="1400" b="1" dirty="0"/>
              <a:t>2021 </a:t>
            </a:r>
          </a:p>
          <a:p>
            <a:pPr algn="ctr"/>
            <a:r>
              <a:rPr lang="en-US" sz="1400" b="1" dirty="0"/>
              <a:t>Presented by Daniel Nuer</a:t>
            </a:r>
          </a:p>
          <a:p>
            <a:pPr algn="ctr"/>
            <a:r>
              <a:rPr lang="en-US" sz="1400" b="1" dirty="0"/>
              <a:t>Ministry of Finance - Ghana</a:t>
            </a:r>
          </a:p>
        </p:txBody>
      </p:sp>
    </p:spTree>
    <p:extLst>
      <p:ext uri="{BB962C8B-B14F-4D97-AF65-F5344CB8AC3E}">
        <p14:creationId xmlns:p14="http://schemas.microsoft.com/office/powerpoint/2010/main" val="2663244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10</a:t>
            </a:fld>
            <a:endParaRPr lang="en-GB" dirty="0"/>
          </a:p>
        </p:txBody>
      </p:sp>
      <p:sp>
        <p:nvSpPr>
          <p:cNvPr id="3" name="Content Placeholder 2"/>
          <p:cNvSpPr>
            <a:spLocks noGrp="1"/>
          </p:cNvSpPr>
          <p:nvPr>
            <p:ph sz="quarter" idx="15"/>
          </p:nvPr>
        </p:nvSpPr>
        <p:spPr>
          <a:xfrm>
            <a:off x="533400" y="1322363"/>
            <a:ext cx="8077200" cy="4979963"/>
          </a:xfrm>
        </p:spPr>
        <p:txBody>
          <a:bodyPr/>
          <a:lstStyle/>
          <a:p>
            <a:r>
              <a:rPr lang="en-GB" sz="2400" dirty="0">
                <a:solidFill>
                  <a:schemeClr val="tx1"/>
                </a:solidFill>
              </a:rPr>
              <a:t> </a:t>
            </a:r>
            <a:r>
              <a:rPr lang="en-GB" sz="2400" dirty="0" smtClean="0">
                <a:solidFill>
                  <a:schemeClr val="tx1"/>
                </a:solidFill>
              </a:rPr>
              <a:t>Examples of incomes of a charitable organisation which are subject to tax are provided as follows:</a:t>
            </a:r>
          </a:p>
          <a:p>
            <a:r>
              <a:rPr lang="en-GB" sz="2400" dirty="0" smtClean="0">
                <a:solidFill>
                  <a:schemeClr val="tx1"/>
                </a:solidFill>
              </a:rPr>
              <a:t>a)	Disposal of assets</a:t>
            </a:r>
          </a:p>
          <a:p>
            <a:r>
              <a:rPr lang="en-GB" sz="2400" dirty="0" smtClean="0">
                <a:solidFill>
                  <a:schemeClr val="tx1"/>
                </a:solidFill>
              </a:rPr>
              <a:t>b)	Sale of goods</a:t>
            </a:r>
          </a:p>
          <a:p>
            <a:r>
              <a:rPr lang="en-GB" sz="2400" dirty="0" smtClean="0">
                <a:solidFill>
                  <a:schemeClr val="tx1"/>
                </a:solidFill>
              </a:rPr>
              <a:t>c)	Provision of services (e.g. hiring of venue and facilities)</a:t>
            </a:r>
          </a:p>
          <a:p>
            <a:r>
              <a:rPr lang="en-GB" sz="2400" dirty="0" smtClean="0">
                <a:solidFill>
                  <a:schemeClr val="tx1"/>
                </a:solidFill>
              </a:rPr>
              <a:t>d)	Selling of in-house expertise (e.g. publishing, training and consultancy)</a:t>
            </a:r>
          </a:p>
          <a:p>
            <a:r>
              <a:rPr lang="en-GB" sz="2400" dirty="0" smtClean="0">
                <a:solidFill>
                  <a:schemeClr val="tx1"/>
                </a:solidFill>
              </a:rPr>
              <a:t>e)	Operation of a bookshop</a:t>
            </a:r>
          </a:p>
          <a:p>
            <a:r>
              <a:rPr lang="en-GB" sz="2400" dirty="0" smtClean="0">
                <a:solidFill>
                  <a:schemeClr val="tx1"/>
                </a:solidFill>
              </a:rPr>
              <a:t>f)	Operation of commercial transport, </a:t>
            </a:r>
            <a:r>
              <a:rPr lang="en-GB" sz="2400" dirty="0" err="1" smtClean="0">
                <a:solidFill>
                  <a:schemeClr val="tx1"/>
                </a:solidFill>
              </a:rPr>
              <a:t>etc</a:t>
            </a:r>
            <a:endParaRPr lang="en-GB" sz="2400" dirty="0">
              <a:solidFill>
                <a:schemeClr val="tx1"/>
              </a:solidFill>
            </a:endParaRPr>
          </a:p>
        </p:txBody>
      </p:sp>
      <p:sp>
        <p:nvSpPr>
          <p:cNvPr id="4" name="Title 3"/>
          <p:cNvSpPr>
            <a:spLocks noGrp="1"/>
          </p:cNvSpPr>
          <p:nvPr>
            <p:ph type="title"/>
          </p:nvPr>
        </p:nvSpPr>
        <p:spPr>
          <a:xfrm>
            <a:off x="533399" y="605637"/>
            <a:ext cx="8074800" cy="604185"/>
          </a:xfrm>
        </p:spPr>
        <p:txBody>
          <a:bodyPr/>
          <a:lstStyle/>
          <a:p>
            <a:pPr algn="ctr"/>
            <a:r>
              <a:rPr lang="en-GB" dirty="0" smtClean="0"/>
              <a:t>Income Tax Provisions</a:t>
            </a:r>
            <a:endParaRPr lang="en-GB" dirty="0"/>
          </a:p>
        </p:txBody>
      </p:sp>
    </p:spTree>
    <p:extLst>
      <p:ext uri="{BB962C8B-B14F-4D97-AF65-F5344CB8AC3E}">
        <p14:creationId xmlns:p14="http://schemas.microsoft.com/office/powerpoint/2010/main" val="7122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11</a:t>
            </a:fld>
            <a:endParaRPr lang="en-GB" dirty="0"/>
          </a:p>
        </p:txBody>
      </p:sp>
      <p:sp>
        <p:nvSpPr>
          <p:cNvPr id="3" name="Content Placeholder 2"/>
          <p:cNvSpPr>
            <a:spLocks noGrp="1"/>
          </p:cNvSpPr>
          <p:nvPr>
            <p:ph sz="quarter" idx="15"/>
          </p:nvPr>
        </p:nvSpPr>
        <p:spPr>
          <a:xfrm>
            <a:off x="533400" y="1322363"/>
            <a:ext cx="8077200" cy="4979963"/>
          </a:xfrm>
        </p:spPr>
        <p:txBody>
          <a:bodyPr/>
          <a:lstStyle/>
          <a:p>
            <a:r>
              <a:rPr lang="en-GB" sz="2400" dirty="0">
                <a:solidFill>
                  <a:schemeClr val="tx1"/>
                </a:solidFill>
              </a:rPr>
              <a:t>Section 97 of Act 896 provides for the approval of a charitable organisation by the Commissioner-General of the Ghana Revenue Authority (GRA) for income tax purposes, which may include an entity established to operate as </a:t>
            </a:r>
            <a:endParaRPr lang="en-US" sz="2400" dirty="0">
              <a:solidFill>
                <a:schemeClr val="tx1"/>
              </a:solidFill>
            </a:endParaRPr>
          </a:p>
          <a:p>
            <a:pPr lvl="1"/>
            <a:r>
              <a:rPr lang="en-GB" sz="2400" dirty="0">
                <a:solidFill>
                  <a:schemeClr val="tx1"/>
                </a:solidFill>
              </a:rPr>
              <a:t>a charitable institution which is of a public nature; </a:t>
            </a:r>
            <a:endParaRPr lang="en-US" sz="2400" dirty="0">
              <a:solidFill>
                <a:schemeClr val="tx1"/>
              </a:solidFill>
            </a:endParaRPr>
          </a:p>
          <a:p>
            <a:pPr lvl="1"/>
            <a:r>
              <a:rPr lang="en-GB" sz="2400" dirty="0">
                <a:solidFill>
                  <a:schemeClr val="tx1"/>
                </a:solidFill>
              </a:rPr>
              <a:t>a religious institution which is of a public nature; and </a:t>
            </a:r>
            <a:endParaRPr lang="en-US" sz="2400" dirty="0">
              <a:solidFill>
                <a:schemeClr val="tx1"/>
              </a:solidFill>
            </a:endParaRPr>
          </a:p>
          <a:p>
            <a:pPr lvl="1"/>
            <a:r>
              <a:rPr lang="en-GB" sz="2400" dirty="0">
                <a:solidFill>
                  <a:schemeClr val="tx1"/>
                </a:solidFill>
              </a:rPr>
              <a:t>a body of persons formed for the purpose of promoting social activities, among others. </a:t>
            </a:r>
            <a:endParaRPr lang="en-US" sz="2400" dirty="0">
              <a:solidFill>
                <a:schemeClr val="tx1"/>
              </a:solidFill>
            </a:endParaRPr>
          </a:p>
        </p:txBody>
      </p:sp>
      <p:sp>
        <p:nvSpPr>
          <p:cNvPr id="4" name="Title 3"/>
          <p:cNvSpPr>
            <a:spLocks noGrp="1"/>
          </p:cNvSpPr>
          <p:nvPr>
            <p:ph type="title"/>
          </p:nvPr>
        </p:nvSpPr>
        <p:spPr>
          <a:xfrm>
            <a:off x="533399" y="605637"/>
            <a:ext cx="8074800" cy="604185"/>
          </a:xfrm>
        </p:spPr>
        <p:txBody>
          <a:bodyPr/>
          <a:lstStyle/>
          <a:p>
            <a:pPr algn="ctr"/>
            <a:r>
              <a:rPr lang="en-GB" dirty="0" smtClean="0"/>
              <a:t>Income Tax Provisions</a:t>
            </a:r>
            <a:endParaRPr lang="en-GB" dirty="0"/>
          </a:p>
        </p:txBody>
      </p:sp>
    </p:spTree>
    <p:extLst>
      <p:ext uri="{BB962C8B-B14F-4D97-AF65-F5344CB8AC3E}">
        <p14:creationId xmlns:p14="http://schemas.microsoft.com/office/powerpoint/2010/main" val="67894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12</a:t>
            </a:fld>
            <a:endParaRPr lang="en-GB" dirty="0"/>
          </a:p>
        </p:txBody>
      </p:sp>
      <p:sp>
        <p:nvSpPr>
          <p:cNvPr id="3" name="Content Placeholder 2"/>
          <p:cNvSpPr>
            <a:spLocks noGrp="1"/>
          </p:cNvSpPr>
          <p:nvPr>
            <p:ph sz="quarter" idx="15"/>
          </p:nvPr>
        </p:nvSpPr>
        <p:spPr>
          <a:xfrm>
            <a:off x="533400" y="1322363"/>
            <a:ext cx="8077200" cy="4979963"/>
          </a:xfrm>
        </p:spPr>
        <p:txBody>
          <a:bodyPr/>
          <a:lstStyle/>
          <a:p>
            <a:r>
              <a:rPr lang="en-GB" sz="2400" dirty="0">
                <a:solidFill>
                  <a:schemeClr val="tx1"/>
                </a:solidFill>
              </a:rPr>
              <a:t>As a qualification, charities must be registered with the relevant Ministries, Departments and Agencies (MDAs) and be established to operate as specified in Act 896; with a written constitution prohibiting the entity from </a:t>
            </a:r>
            <a:endParaRPr lang="en-GB" sz="2400" dirty="0" smtClean="0">
              <a:solidFill>
                <a:schemeClr val="tx1"/>
              </a:solidFill>
            </a:endParaRPr>
          </a:p>
          <a:p>
            <a:pPr marL="240750" indent="-514350">
              <a:buAutoNum type="alphaLcParenR"/>
            </a:pPr>
            <a:r>
              <a:rPr lang="en-GB" sz="2400" dirty="0" smtClean="0">
                <a:solidFill>
                  <a:schemeClr val="tx1"/>
                </a:solidFill>
              </a:rPr>
              <a:t>engaging </a:t>
            </a:r>
            <a:r>
              <a:rPr lang="en-GB" sz="2400" dirty="0">
                <a:solidFill>
                  <a:schemeClr val="tx1"/>
                </a:solidFill>
              </a:rPr>
              <a:t>in political party activity, </a:t>
            </a:r>
            <a:endParaRPr lang="en-GB" sz="2400" dirty="0" smtClean="0">
              <a:solidFill>
                <a:schemeClr val="tx1"/>
              </a:solidFill>
            </a:endParaRPr>
          </a:p>
          <a:p>
            <a:pPr marL="240750" indent="-514350">
              <a:buAutoNum type="alphaLcParenR"/>
            </a:pPr>
            <a:r>
              <a:rPr lang="en-GB" sz="2400" dirty="0" smtClean="0">
                <a:solidFill>
                  <a:schemeClr val="tx1"/>
                </a:solidFill>
              </a:rPr>
              <a:t>Engaging in any </a:t>
            </a:r>
            <a:r>
              <a:rPr lang="en-GB" sz="2400" dirty="0">
                <a:solidFill>
                  <a:schemeClr val="tx1"/>
                </a:solidFill>
              </a:rPr>
              <a:t>function other than those that the entity is established to operate, or </a:t>
            </a:r>
            <a:endParaRPr lang="en-GB" sz="2400" dirty="0" smtClean="0">
              <a:solidFill>
                <a:schemeClr val="tx1"/>
              </a:solidFill>
            </a:endParaRPr>
          </a:p>
          <a:p>
            <a:pPr marL="240750" indent="-514350">
              <a:buAutoNum type="alphaLcParenR"/>
            </a:pPr>
            <a:r>
              <a:rPr lang="en-GB" sz="2400" dirty="0" smtClean="0">
                <a:solidFill>
                  <a:schemeClr val="tx1"/>
                </a:solidFill>
              </a:rPr>
              <a:t>conferring </a:t>
            </a:r>
            <a:r>
              <a:rPr lang="en-GB" sz="2400" dirty="0">
                <a:solidFill>
                  <a:schemeClr val="tx1"/>
                </a:solidFill>
              </a:rPr>
              <a:t>private benefit on any person other than a benefit in pursuit of a function for which the entity is established.</a:t>
            </a:r>
            <a:endParaRPr lang="en-US" sz="2400" dirty="0">
              <a:solidFill>
                <a:schemeClr val="tx1"/>
              </a:solidFill>
            </a:endParaRPr>
          </a:p>
        </p:txBody>
      </p:sp>
      <p:sp>
        <p:nvSpPr>
          <p:cNvPr id="4" name="Title 3"/>
          <p:cNvSpPr>
            <a:spLocks noGrp="1"/>
          </p:cNvSpPr>
          <p:nvPr>
            <p:ph type="title"/>
          </p:nvPr>
        </p:nvSpPr>
        <p:spPr>
          <a:xfrm>
            <a:off x="533399" y="605637"/>
            <a:ext cx="8074800" cy="604185"/>
          </a:xfrm>
        </p:spPr>
        <p:txBody>
          <a:bodyPr/>
          <a:lstStyle/>
          <a:p>
            <a:pPr algn="ctr"/>
            <a:r>
              <a:rPr lang="en-GB" dirty="0" smtClean="0"/>
              <a:t>Income Tax Provisions</a:t>
            </a:r>
            <a:endParaRPr lang="en-GB" dirty="0"/>
          </a:p>
        </p:txBody>
      </p:sp>
    </p:spTree>
    <p:extLst>
      <p:ext uri="{BB962C8B-B14F-4D97-AF65-F5344CB8AC3E}">
        <p14:creationId xmlns:p14="http://schemas.microsoft.com/office/powerpoint/2010/main" val="285682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13</a:t>
            </a:fld>
            <a:endParaRPr lang="en-GB" dirty="0"/>
          </a:p>
        </p:txBody>
      </p:sp>
      <p:sp>
        <p:nvSpPr>
          <p:cNvPr id="3" name="Content Placeholder 2"/>
          <p:cNvSpPr>
            <a:spLocks noGrp="1"/>
          </p:cNvSpPr>
          <p:nvPr>
            <p:ph sz="quarter" idx="15"/>
          </p:nvPr>
        </p:nvSpPr>
        <p:spPr>
          <a:xfrm>
            <a:off x="533400" y="1031966"/>
            <a:ext cx="8077200" cy="5615665"/>
          </a:xfrm>
        </p:spPr>
        <p:txBody>
          <a:bodyPr/>
          <a:lstStyle/>
          <a:p>
            <a:r>
              <a:rPr lang="en-US" sz="2400" dirty="0">
                <a:solidFill>
                  <a:schemeClr val="tx1"/>
                </a:solidFill>
              </a:rPr>
              <a:t>Section </a:t>
            </a:r>
            <a:r>
              <a:rPr lang="en-US" sz="2400" dirty="0" smtClean="0">
                <a:solidFill>
                  <a:schemeClr val="tx1"/>
                </a:solidFill>
              </a:rPr>
              <a:t>100 of  Act </a:t>
            </a:r>
            <a:r>
              <a:rPr lang="en-US" sz="2400" dirty="0">
                <a:solidFill>
                  <a:schemeClr val="tx1"/>
                </a:solidFill>
              </a:rPr>
              <a:t>896 provides for deductions equal to the contribution or donation made by a person or entity during the year of assessment for worthwhile causes approved by Government or the Commissioner-General of GRA. </a:t>
            </a:r>
            <a:r>
              <a:rPr lang="en-US" sz="2400" dirty="0" smtClean="0">
                <a:solidFill>
                  <a:schemeClr val="tx1"/>
                </a:solidFill>
              </a:rPr>
              <a:t>The worthwhile causes are:</a:t>
            </a:r>
            <a:endParaRPr lang="en-US" sz="2400" dirty="0">
              <a:solidFill>
                <a:schemeClr val="tx1"/>
              </a:solidFill>
            </a:endParaRPr>
          </a:p>
          <a:p>
            <a:pPr marL="730800" lvl="2" indent="-457200">
              <a:buFont typeface="+mj-lt"/>
              <a:buAutoNum type="alphaLcParenR"/>
            </a:pPr>
            <a:r>
              <a:rPr lang="en-US" sz="2400" dirty="0" smtClean="0">
                <a:solidFill>
                  <a:schemeClr val="tx1"/>
                </a:solidFill>
              </a:rPr>
              <a:t>a </a:t>
            </a:r>
            <a:r>
              <a:rPr lang="en-US" sz="2400" dirty="0">
                <a:solidFill>
                  <a:schemeClr val="tx1"/>
                </a:solidFill>
              </a:rPr>
              <a:t>charitable organization </a:t>
            </a:r>
          </a:p>
          <a:p>
            <a:pPr marL="730800" lvl="2" indent="-457200">
              <a:buFont typeface="+mj-lt"/>
              <a:buAutoNum type="alphaLcParenR"/>
            </a:pPr>
            <a:r>
              <a:rPr lang="en-US" sz="2400" dirty="0" smtClean="0">
                <a:solidFill>
                  <a:schemeClr val="tx1"/>
                </a:solidFill>
              </a:rPr>
              <a:t>a </a:t>
            </a:r>
            <a:r>
              <a:rPr lang="en-US" sz="2400" dirty="0">
                <a:solidFill>
                  <a:schemeClr val="tx1"/>
                </a:solidFill>
              </a:rPr>
              <a:t>scheme of scholarship for an academic, technical, professional or other course of study;</a:t>
            </a:r>
          </a:p>
          <a:p>
            <a:pPr marL="730800" lvl="2" indent="-457200">
              <a:buFont typeface="+mj-lt"/>
              <a:buAutoNum type="alphaLcParenR"/>
            </a:pPr>
            <a:r>
              <a:rPr lang="en-US" sz="2400" dirty="0" smtClean="0">
                <a:solidFill>
                  <a:schemeClr val="tx1"/>
                </a:solidFill>
              </a:rPr>
              <a:t>development </a:t>
            </a:r>
            <a:r>
              <a:rPr lang="en-US" sz="2400" dirty="0">
                <a:solidFill>
                  <a:schemeClr val="tx1"/>
                </a:solidFill>
              </a:rPr>
              <a:t>of any rural area or urban area;</a:t>
            </a:r>
          </a:p>
          <a:p>
            <a:pPr marL="730800" lvl="2" indent="-457200">
              <a:buFont typeface="+mj-lt"/>
              <a:buAutoNum type="alphaLcParenR"/>
            </a:pPr>
            <a:r>
              <a:rPr lang="en-US" sz="2400" dirty="0" smtClean="0">
                <a:solidFill>
                  <a:schemeClr val="tx1"/>
                </a:solidFill>
              </a:rPr>
              <a:t>sports </a:t>
            </a:r>
            <a:r>
              <a:rPr lang="en-US" sz="2400" dirty="0">
                <a:solidFill>
                  <a:schemeClr val="tx1"/>
                </a:solidFill>
              </a:rPr>
              <a:t>development or sports promotion; and</a:t>
            </a:r>
          </a:p>
          <a:p>
            <a:pPr marL="730800" lvl="2" indent="-457200">
              <a:buFont typeface="+mj-lt"/>
              <a:buAutoNum type="alphaLcParenR"/>
            </a:pPr>
            <a:r>
              <a:rPr lang="en-US" sz="2400" dirty="0" smtClean="0">
                <a:solidFill>
                  <a:schemeClr val="tx1"/>
                </a:solidFill>
              </a:rPr>
              <a:t>any </a:t>
            </a:r>
            <a:r>
              <a:rPr lang="en-US" sz="2400" dirty="0">
                <a:solidFill>
                  <a:schemeClr val="tx1"/>
                </a:solidFill>
              </a:rPr>
              <a:t>other worthwhile cause approved by the Commissioner-General</a:t>
            </a:r>
          </a:p>
          <a:p>
            <a:r>
              <a:rPr lang="en-US" sz="2400" dirty="0">
                <a:solidFill>
                  <a:schemeClr val="tx1"/>
                </a:solidFill>
              </a:rPr>
              <a:t>	</a:t>
            </a:r>
          </a:p>
        </p:txBody>
      </p:sp>
      <p:sp>
        <p:nvSpPr>
          <p:cNvPr id="4" name="Title 3"/>
          <p:cNvSpPr>
            <a:spLocks noGrp="1"/>
          </p:cNvSpPr>
          <p:nvPr>
            <p:ph type="title"/>
          </p:nvPr>
        </p:nvSpPr>
        <p:spPr>
          <a:xfrm>
            <a:off x="533399" y="605637"/>
            <a:ext cx="8074800" cy="426329"/>
          </a:xfrm>
        </p:spPr>
        <p:txBody>
          <a:bodyPr/>
          <a:lstStyle/>
          <a:p>
            <a:pPr algn="ctr"/>
            <a:r>
              <a:rPr lang="en-GB" dirty="0" smtClean="0"/>
              <a:t>Income Tax Provisions</a:t>
            </a:r>
            <a:endParaRPr lang="en-GB" dirty="0"/>
          </a:p>
        </p:txBody>
      </p:sp>
    </p:spTree>
    <p:extLst>
      <p:ext uri="{BB962C8B-B14F-4D97-AF65-F5344CB8AC3E}">
        <p14:creationId xmlns:p14="http://schemas.microsoft.com/office/powerpoint/2010/main" val="280731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14</a:t>
            </a:fld>
            <a:endParaRPr lang="en-GB" dirty="0"/>
          </a:p>
        </p:txBody>
      </p:sp>
      <p:sp>
        <p:nvSpPr>
          <p:cNvPr id="3" name="Content Placeholder 2"/>
          <p:cNvSpPr>
            <a:spLocks noGrp="1"/>
          </p:cNvSpPr>
          <p:nvPr>
            <p:ph sz="quarter" idx="15"/>
          </p:nvPr>
        </p:nvSpPr>
        <p:spPr>
          <a:xfrm>
            <a:off x="533400" y="1188720"/>
            <a:ext cx="8077200" cy="5146765"/>
          </a:xfrm>
        </p:spPr>
        <p:txBody>
          <a:bodyPr/>
          <a:lstStyle/>
          <a:p>
            <a:pPr marL="183600" indent="-457200">
              <a:buFont typeface="+mj-lt"/>
              <a:buAutoNum type="arabicPeriod"/>
            </a:pPr>
            <a:r>
              <a:rPr lang="en-GB" sz="2400" dirty="0" smtClean="0">
                <a:solidFill>
                  <a:schemeClr val="tx1"/>
                </a:solidFill>
              </a:rPr>
              <a:t>The </a:t>
            </a:r>
            <a:r>
              <a:rPr lang="en-GB" sz="2400" dirty="0">
                <a:solidFill>
                  <a:schemeClr val="tx1"/>
                </a:solidFill>
              </a:rPr>
              <a:t>Customs Act, 2015 (Act 891) provides for imposition, collection and accounting of customs duty and tax, and for related matters. </a:t>
            </a:r>
            <a:endParaRPr lang="en-GB" sz="2400" dirty="0" smtClean="0">
              <a:solidFill>
                <a:schemeClr val="tx1"/>
              </a:solidFill>
            </a:endParaRPr>
          </a:p>
          <a:p>
            <a:pPr marL="183600" indent="-457200">
              <a:buFont typeface="+mj-lt"/>
              <a:buAutoNum type="arabicPeriod"/>
            </a:pPr>
            <a:r>
              <a:rPr lang="en-GB" sz="2400" dirty="0" smtClean="0">
                <a:solidFill>
                  <a:schemeClr val="tx1"/>
                </a:solidFill>
              </a:rPr>
              <a:t>It </a:t>
            </a:r>
            <a:r>
              <a:rPr lang="en-GB" sz="2400" dirty="0">
                <a:solidFill>
                  <a:schemeClr val="tx1"/>
                </a:solidFill>
              </a:rPr>
              <a:t>imposes duty and rate on prescribed goods imported into, or exported out of the country at a rate of duty and tax specified in the </a:t>
            </a:r>
            <a:r>
              <a:rPr lang="en-GB" sz="2400" dirty="0" smtClean="0">
                <a:solidFill>
                  <a:schemeClr val="tx1"/>
                </a:solidFill>
              </a:rPr>
              <a:t>Schedules to the Act using the HS Code. </a:t>
            </a:r>
          </a:p>
          <a:p>
            <a:pPr marL="183600" indent="-457200">
              <a:buFont typeface="+mj-lt"/>
              <a:buAutoNum type="arabicPeriod"/>
            </a:pPr>
            <a:r>
              <a:rPr lang="en-GB" sz="2400" dirty="0" smtClean="0">
                <a:solidFill>
                  <a:schemeClr val="tx1"/>
                </a:solidFill>
              </a:rPr>
              <a:t>The </a:t>
            </a:r>
            <a:r>
              <a:rPr lang="en-GB" sz="2400" dirty="0">
                <a:solidFill>
                  <a:schemeClr val="tx1"/>
                </a:solidFill>
              </a:rPr>
              <a:t>Tariff Regime currently in place is the ECOWAS Common External Tariff (CET).</a:t>
            </a:r>
            <a:endParaRPr lang="en-US" sz="2400" dirty="0">
              <a:solidFill>
                <a:schemeClr val="tx1"/>
              </a:solidFill>
            </a:endParaRPr>
          </a:p>
          <a:p>
            <a:pPr marL="240750" indent="-514350">
              <a:buFont typeface="+mj-lt"/>
              <a:buAutoNum type="arabicPeriod"/>
            </a:pPr>
            <a:endParaRPr lang="en-GB" dirty="0"/>
          </a:p>
        </p:txBody>
      </p:sp>
      <p:sp>
        <p:nvSpPr>
          <p:cNvPr id="4" name="Title 3"/>
          <p:cNvSpPr>
            <a:spLocks noGrp="1"/>
          </p:cNvSpPr>
          <p:nvPr>
            <p:ph type="title"/>
          </p:nvPr>
        </p:nvSpPr>
        <p:spPr>
          <a:xfrm>
            <a:off x="533399" y="605637"/>
            <a:ext cx="8074800" cy="452454"/>
          </a:xfrm>
        </p:spPr>
        <p:txBody>
          <a:bodyPr/>
          <a:lstStyle/>
          <a:p>
            <a:r>
              <a:rPr lang="en-GB" dirty="0"/>
              <a:t>Import Duty Provisions</a:t>
            </a:r>
          </a:p>
        </p:txBody>
      </p:sp>
    </p:spTree>
    <p:extLst>
      <p:ext uri="{BB962C8B-B14F-4D97-AF65-F5344CB8AC3E}">
        <p14:creationId xmlns:p14="http://schemas.microsoft.com/office/powerpoint/2010/main" val="136708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15</a:t>
            </a:fld>
            <a:endParaRPr lang="en-GB" dirty="0"/>
          </a:p>
        </p:txBody>
      </p:sp>
      <p:sp>
        <p:nvSpPr>
          <p:cNvPr id="3" name="Content Placeholder 2"/>
          <p:cNvSpPr>
            <a:spLocks noGrp="1"/>
          </p:cNvSpPr>
          <p:nvPr>
            <p:ph sz="quarter" idx="15"/>
          </p:nvPr>
        </p:nvSpPr>
        <p:spPr>
          <a:xfrm>
            <a:off x="533400" y="2050869"/>
            <a:ext cx="8077200" cy="4193177"/>
          </a:xfrm>
        </p:spPr>
        <p:txBody>
          <a:bodyPr/>
          <a:lstStyle/>
          <a:p>
            <a:pPr>
              <a:lnSpc>
                <a:spcPct val="107000"/>
              </a:lnSpc>
              <a:spcAft>
                <a:spcPts val="800"/>
              </a:spcAft>
            </a:pPr>
            <a:r>
              <a:rPr lang="en-GB" sz="2400" dirty="0">
                <a:solidFill>
                  <a:schemeClr val="tx1"/>
                </a:solidFill>
              </a:rPr>
              <a:t>The Third Schedule of the Act provides for exemptions on certain prescribed goods for Churches and Religious </a:t>
            </a:r>
            <a:r>
              <a:rPr lang="en-GB" sz="2400" dirty="0" smtClean="0">
                <a:solidFill>
                  <a:schemeClr val="tx1"/>
                </a:solidFill>
              </a:rPr>
              <a:t>Bodies as follows</a:t>
            </a:r>
            <a:endParaRPr lang="en-GB" sz="2400" dirty="0">
              <a:solidFill>
                <a:schemeClr val="tx1"/>
              </a:solidFill>
            </a:endParaRPr>
          </a:p>
          <a:p>
            <a:pPr marL="342900" lvl="0" indent="-342900">
              <a:lnSpc>
                <a:spcPct val="107000"/>
              </a:lnSpc>
              <a:spcAft>
                <a:spcPts val="800"/>
              </a:spcAft>
              <a:buFont typeface="+mj-lt"/>
              <a:buAutoNum type="alphaLcParenBoth"/>
            </a:pPr>
            <a:r>
              <a:rPr lang="en-GB" sz="2400" dirty="0" smtClean="0">
                <a:solidFill>
                  <a:schemeClr val="tx1"/>
                </a:solidFill>
                <a:ea typeface="Calibri" panose="020F0502020204030204" pitchFamily="34" charset="0"/>
                <a:cs typeface="Times New Roman" panose="02020603050405020304" pitchFamily="18" charset="0"/>
              </a:rPr>
              <a:t>altar </a:t>
            </a:r>
            <a:r>
              <a:rPr lang="en-GB" sz="2400" dirty="0">
                <a:solidFill>
                  <a:schemeClr val="tx1"/>
                </a:solidFill>
                <a:ea typeface="Calibri" panose="020F0502020204030204" pitchFamily="34" charset="0"/>
                <a:cs typeface="Times New Roman" panose="02020603050405020304" pitchFamily="18" charset="0"/>
              </a:rPr>
              <a:t>bread; communion wafers; altar wine; altar frontal; altar linen and vestments excluding choir robes and pulpit gowns; </a:t>
            </a:r>
            <a:endParaRPr lang="en-US" sz="2400" dirty="0" smtClean="0">
              <a:solidFill>
                <a:schemeClr val="tx1"/>
              </a:solidFill>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Both"/>
            </a:pPr>
            <a:r>
              <a:rPr lang="en-GB" sz="2400" dirty="0" smtClean="0">
                <a:solidFill>
                  <a:schemeClr val="tx1"/>
                </a:solidFill>
                <a:ea typeface="Calibri" panose="020F0502020204030204" pitchFamily="34" charset="0"/>
                <a:cs typeface="Times New Roman" panose="02020603050405020304" pitchFamily="18" charset="0"/>
              </a:rPr>
              <a:t>Machinery </a:t>
            </a:r>
            <a:r>
              <a:rPr lang="en-GB" sz="2400" dirty="0">
                <a:solidFill>
                  <a:schemeClr val="tx1"/>
                </a:solidFill>
                <a:ea typeface="Calibri" panose="020F0502020204030204" pitchFamily="34" charset="0"/>
                <a:cs typeface="Times New Roman" panose="02020603050405020304" pitchFamily="18" charset="0"/>
              </a:rPr>
              <a:t>for making altar bread and communion wafers, church furniture, church organs and blowers thereof, harmoniums, pianos, guitars and public address systems</a:t>
            </a:r>
            <a:endParaRPr lang="en-GB" sz="2400" dirty="0">
              <a:solidFill>
                <a:schemeClr val="tx1"/>
              </a:solidFill>
            </a:endParaRPr>
          </a:p>
        </p:txBody>
      </p:sp>
      <p:sp>
        <p:nvSpPr>
          <p:cNvPr id="4" name="Title 3"/>
          <p:cNvSpPr>
            <a:spLocks noGrp="1"/>
          </p:cNvSpPr>
          <p:nvPr>
            <p:ph type="title"/>
          </p:nvPr>
        </p:nvSpPr>
        <p:spPr>
          <a:xfrm>
            <a:off x="533399" y="561703"/>
            <a:ext cx="8074800" cy="1266700"/>
          </a:xfrm>
        </p:spPr>
        <p:txBody>
          <a:bodyPr/>
          <a:lstStyle/>
          <a:p>
            <a:r>
              <a:rPr lang="en-GB" dirty="0" smtClean="0"/>
              <a:t/>
            </a:r>
            <a:br>
              <a:rPr lang="en-GB" dirty="0" smtClean="0"/>
            </a:br>
            <a:r>
              <a:rPr lang="en-US" dirty="0">
                <a:ea typeface="Calibri" panose="020F0502020204030204" pitchFamily="34" charset="0"/>
                <a:cs typeface="Times New Roman" panose="02020603050405020304" pitchFamily="18" charset="0"/>
              </a:rPr>
              <a:t>Import Duty </a:t>
            </a:r>
            <a:r>
              <a:rPr lang="en-US" dirty="0" smtClean="0">
                <a:ea typeface="Calibri" panose="020F0502020204030204" pitchFamily="34" charset="0"/>
                <a:cs typeface="Times New Roman" panose="02020603050405020304" pitchFamily="18" charset="0"/>
              </a:rPr>
              <a:t>Provisions - </a:t>
            </a:r>
            <a:r>
              <a:rPr lang="en-GB" dirty="0" smtClean="0">
                <a:ea typeface="Calibri" panose="020F0502020204030204" pitchFamily="34" charset="0"/>
                <a:cs typeface="Times New Roman" panose="02020603050405020304" pitchFamily="18" charset="0"/>
              </a:rPr>
              <a:t>3AF.6 </a:t>
            </a:r>
            <a:r>
              <a:rPr lang="en-GB" dirty="0">
                <a:ea typeface="Calibri" panose="020F0502020204030204" pitchFamily="34" charset="0"/>
                <a:cs typeface="Times New Roman" panose="02020603050405020304" pitchFamily="18" charset="0"/>
              </a:rPr>
              <a:t>Churches and Religious Bodies</a:t>
            </a:r>
            <a:r>
              <a:rPr lang="en-US" dirty="0">
                <a:ea typeface="Calibri" panose="020F0502020204030204" pitchFamily="34" charset="0"/>
                <a:cs typeface="Times New Roman" panose="02020603050405020304" pitchFamily="18" charset="0"/>
              </a:rPr>
              <a:t/>
            </a:r>
            <a:br>
              <a:rPr lang="en-US" dirty="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403548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16</a:t>
            </a:fld>
            <a:endParaRPr lang="en-GB" dirty="0"/>
          </a:p>
        </p:txBody>
      </p:sp>
      <p:sp>
        <p:nvSpPr>
          <p:cNvPr id="3" name="Content Placeholder 2"/>
          <p:cNvSpPr>
            <a:spLocks noGrp="1"/>
          </p:cNvSpPr>
          <p:nvPr>
            <p:ph sz="quarter" idx="15"/>
          </p:nvPr>
        </p:nvSpPr>
        <p:spPr>
          <a:xfrm>
            <a:off x="533400" y="1519311"/>
            <a:ext cx="8077200" cy="4581043"/>
          </a:xfrm>
        </p:spPr>
        <p:txBody>
          <a:bodyPr/>
          <a:lstStyle/>
          <a:p>
            <a:pPr marL="457200" lvl="0" indent="-457200">
              <a:lnSpc>
                <a:spcPct val="100000"/>
              </a:lnSpc>
              <a:spcAft>
                <a:spcPts val="0"/>
              </a:spcAft>
              <a:buFont typeface="+mj-lt"/>
              <a:buAutoNum type="arabicPeriod"/>
            </a:pPr>
            <a:r>
              <a:rPr lang="en-US" sz="2400" dirty="0" smtClean="0">
                <a:solidFill>
                  <a:schemeClr val="tx1"/>
                </a:solidFill>
              </a:rPr>
              <a:t>The Schedule </a:t>
            </a:r>
            <a:r>
              <a:rPr lang="en-US" sz="2400" dirty="0">
                <a:solidFill>
                  <a:schemeClr val="tx1"/>
                </a:solidFill>
              </a:rPr>
              <a:t>also </a:t>
            </a:r>
            <a:r>
              <a:rPr lang="en-US" sz="2400" dirty="0" smtClean="0">
                <a:solidFill>
                  <a:schemeClr val="tx1"/>
                </a:solidFill>
              </a:rPr>
              <a:t>provides for </a:t>
            </a:r>
            <a:r>
              <a:rPr lang="en-US" sz="2400" dirty="0">
                <a:solidFill>
                  <a:schemeClr val="tx1"/>
                </a:solidFill>
              </a:rPr>
              <a:t>import tax exemptions </a:t>
            </a:r>
            <a:r>
              <a:rPr lang="en-US" sz="2400" dirty="0" smtClean="0">
                <a:solidFill>
                  <a:schemeClr val="tx1"/>
                </a:solidFill>
              </a:rPr>
              <a:t>on </a:t>
            </a:r>
            <a:r>
              <a:rPr lang="en-US" sz="2400" dirty="0">
                <a:solidFill>
                  <a:schemeClr val="tx1"/>
                </a:solidFill>
              </a:rPr>
              <a:t>donations for education and health-related </a:t>
            </a:r>
            <a:r>
              <a:rPr lang="en-US" sz="2400" dirty="0" smtClean="0">
                <a:solidFill>
                  <a:schemeClr val="tx1"/>
                </a:solidFill>
              </a:rPr>
              <a:t>purposes</a:t>
            </a:r>
          </a:p>
          <a:p>
            <a:pPr marL="457200" lvl="0" indent="-457200">
              <a:lnSpc>
                <a:spcPct val="100000"/>
              </a:lnSpc>
              <a:spcAft>
                <a:spcPts val="0"/>
              </a:spcAft>
              <a:buFont typeface="+mj-lt"/>
              <a:buAutoNum type="arabicPeriod"/>
            </a:pPr>
            <a:endParaRPr lang="en-US" sz="2400" dirty="0">
              <a:solidFill>
                <a:schemeClr val="tx1"/>
              </a:solidFill>
            </a:endParaRPr>
          </a:p>
          <a:p>
            <a:pPr marL="457200" indent="-457200">
              <a:buFont typeface="+mj-lt"/>
              <a:buAutoNum type="arabicPeriod"/>
            </a:pPr>
            <a:r>
              <a:rPr lang="en-GB" sz="2400" dirty="0" smtClean="0">
                <a:solidFill>
                  <a:schemeClr val="tx1"/>
                </a:solidFill>
              </a:rPr>
              <a:t>Gifts </a:t>
            </a:r>
            <a:r>
              <a:rPr lang="en-GB" sz="2400" dirty="0">
                <a:solidFill>
                  <a:schemeClr val="tx1"/>
                </a:solidFill>
              </a:rPr>
              <a:t>of a charitable nature imported by Non–Governmental Organizations (NGOs) solely or primarily for health and educational purposes only, upon recommendation by the Ministers for Health, Education, Social Welfare and approved by the Minister for Finance</a:t>
            </a:r>
            <a:r>
              <a:rPr lang="en-GB" sz="2400" dirty="0" smtClean="0">
                <a:solidFill>
                  <a:schemeClr val="tx1"/>
                </a:solidFill>
              </a:rPr>
              <a:t>.</a:t>
            </a:r>
          </a:p>
          <a:p>
            <a:pPr marL="457200" indent="-457200">
              <a:buFont typeface="+mj-lt"/>
              <a:buAutoNum type="arabicPeriod"/>
            </a:pPr>
            <a:r>
              <a:rPr lang="en-GB" sz="2400" dirty="0" smtClean="0">
                <a:solidFill>
                  <a:schemeClr val="tx1"/>
                </a:solidFill>
              </a:rPr>
              <a:t>All </a:t>
            </a:r>
            <a:r>
              <a:rPr lang="en-GB" sz="2400" dirty="0">
                <a:solidFill>
                  <a:schemeClr val="tx1"/>
                </a:solidFill>
              </a:rPr>
              <a:t>other items imported by any NGO shall attract the appropriate duties unless exempted by Parliament.</a:t>
            </a:r>
            <a:endParaRPr lang="en-US" sz="2400" b="1" dirty="0">
              <a:solidFill>
                <a:schemeClr val="tx1"/>
              </a:solidFill>
            </a:endParaRPr>
          </a:p>
          <a:p>
            <a:pPr marL="342900" lvl="0" indent="-342900">
              <a:lnSpc>
                <a:spcPct val="150000"/>
              </a:lnSpc>
              <a:spcAft>
                <a:spcPts val="0"/>
              </a:spcAft>
              <a:buFont typeface="+mj-lt"/>
              <a:buAutoNum type="romanLcPeriod"/>
            </a:pPr>
            <a:endParaRPr lang="en-US" sz="2400" dirty="0">
              <a:solidFill>
                <a:srgbClr val="19347C"/>
              </a:solidFill>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Title 3"/>
          <p:cNvSpPr>
            <a:spLocks noGrp="1"/>
          </p:cNvSpPr>
          <p:nvPr>
            <p:ph type="title"/>
          </p:nvPr>
        </p:nvSpPr>
        <p:spPr>
          <a:xfrm>
            <a:off x="533399" y="605637"/>
            <a:ext cx="8074800" cy="632320"/>
          </a:xfrm>
        </p:spPr>
        <p:txBody>
          <a:bodyPr/>
          <a:lstStyle/>
          <a:p>
            <a:pPr>
              <a:lnSpc>
                <a:spcPct val="150000"/>
              </a:lnSpc>
            </a:pPr>
            <a:r>
              <a:rPr lang="en-US" dirty="0">
                <a:ea typeface="Calibri" panose="020F0502020204030204" pitchFamily="34" charset="0"/>
                <a:cs typeface="Times New Roman" panose="02020603050405020304" pitchFamily="18" charset="0"/>
              </a:rPr>
              <a:t>Import Duty </a:t>
            </a:r>
            <a:r>
              <a:rPr lang="en-US" dirty="0" smtClean="0">
                <a:ea typeface="Calibri" panose="020F0502020204030204" pitchFamily="34" charset="0"/>
                <a:cs typeface="Times New Roman" panose="02020603050405020304" pitchFamily="18" charset="0"/>
              </a:rPr>
              <a:t>Provisions - </a:t>
            </a:r>
            <a:r>
              <a:rPr lang="en-GB" dirty="0" smtClean="0"/>
              <a:t>3BF.62 </a:t>
            </a:r>
            <a:r>
              <a:rPr lang="en-GB" dirty="0"/>
              <a:t>- </a:t>
            </a:r>
            <a:r>
              <a:rPr lang="en-GB" dirty="0" smtClean="0"/>
              <a:t>Gift</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1590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17</a:t>
            </a:fld>
            <a:endParaRPr lang="en-GB" dirty="0"/>
          </a:p>
        </p:txBody>
      </p:sp>
      <p:sp>
        <p:nvSpPr>
          <p:cNvPr id="3" name="Content Placeholder 2"/>
          <p:cNvSpPr>
            <a:spLocks noGrp="1"/>
          </p:cNvSpPr>
          <p:nvPr>
            <p:ph sz="quarter" idx="15"/>
          </p:nvPr>
        </p:nvSpPr>
        <p:spPr>
          <a:xfrm>
            <a:off x="533400" y="1201385"/>
            <a:ext cx="8077200" cy="5055724"/>
          </a:xfrm>
        </p:spPr>
        <p:txBody>
          <a:bodyPr/>
          <a:lstStyle/>
          <a:p>
            <a:pPr lvl="0" indent="0">
              <a:lnSpc>
                <a:spcPct val="150000"/>
              </a:lnSpc>
              <a:spcAft>
                <a:spcPts val="0"/>
              </a:spcAft>
            </a:pPr>
            <a:r>
              <a:rPr lang="en-GB" sz="2000" b="1"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Donor and charity organisations </a:t>
            </a:r>
          </a:p>
          <a:p>
            <a:pPr marL="342900" lvl="0" indent="-342900">
              <a:lnSpc>
                <a:spcPct val="150000"/>
              </a:lnSpc>
              <a:spcAft>
                <a:spcPts val="0"/>
              </a:spcAft>
              <a:buFont typeface="+mj-lt"/>
              <a:buAutoNum type="arabicPeriod"/>
            </a:pP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The new Exemptions Bill provides exemptions  for goods imported for educational or health purposes or for a worthwhile cause (as defined in the Income Tax Act.)</a:t>
            </a:r>
          </a:p>
          <a:p>
            <a:pPr marL="342900" lvl="0" indent="-342900">
              <a:lnSpc>
                <a:spcPct val="150000"/>
              </a:lnSpc>
              <a:spcAft>
                <a:spcPts val="0"/>
              </a:spcAft>
              <a:buFont typeface="+mj-lt"/>
              <a:buAutoNum type="arabicPeriod"/>
            </a:pPr>
            <a:endPar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The goods should be imported </a:t>
            </a:r>
            <a:r>
              <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by </a:t>
            </a: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a charity organisation, a philanthropist or any other not-for-profit organisation as a gift for charitable </a:t>
            </a: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purposes.</a:t>
            </a:r>
          </a:p>
          <a:p>
            <a:pPr marL="342900" lvl="0" indent="-342900">
              <a:lnSpc>
                <a:spcPct val="150000"/>
              </a:lnSpc>
              <a:spcAft>
                <a:spcPts val="0"/>
              </a:spcAft>
              <a:buFont typeface="+mj-lt"/>
              <a:buAutoNum type="arabicPeriod"/>
            </a:pPr>
            <a:endPar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The </a:t>
            </a:r>
            <a:r>
              <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application </a:t>
            </a: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should be </a:t>
            </a:r>
            <a:r>
              <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supported by a recommendation </a:t>
            </a: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from </a:t>
            </a:r>
            <a:r>
              <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the relevant sector Minister and approved by the </a:t>
            </a:r>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Minister for Finance. </a:t>
            </a:r>
            <a:endPar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lvl="0" indent="0">
              <a:lnSpc>
                <a:spcPct val="150000"/>
              </a:lnSpc>
              <a:spcAft>
                <a:spcPts val="0"/>
              </a:spcAft>
            </a:pPr>
            <a:endParaRPr lang="en-GB" sz="1600" dirty="0" smtClean="0">
              <a:latin typeface="Arial" panose="020B0604020202020204" pitchFamily="34" charset="0"/>
              <a:ea typeface="Calibri" panose="020F0502020204030204" pitchFamily="34" charset="0"/>
              <a:cs typeface="Times New Roman" panose="02020603050405020304" pitchFamily="18" charset="0"/>
            </a:endParaRPr>
          </a:p>
          <a:p>
            <a:pPr lvl="0" indent="0">
              <a:lnSpc>
                <a:spcPct val="150000"/>
              </a:lnSpc>
              <a:spcAft>
                <a:spcPts val="0"/>
              </a:spcAft>
            </a:pPr>
            <a:endParaRPr lang="en-GB" sz="1800" dirty="0" smtClean="0">
              <a:solidFill>
                <a:srgbClr val="19347C"/>
              </a:solidFill>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Title 3"/>
          <p:cNvSpPr>
            <a:spLocks noGrp="1"/>
          </p:cNvSpPr>
          <p:nvPr>
            <p:ph type="title"/>
          </p:nvPr>
        </p:nvSpPr>
        <p:spPr>
          <a:xfrm>
            <a:off x="533399" y="605637"/>
            <a:ext cx="8074800" cy="595748"/>
          </a:xfrm>
        </p:spPr>
        <p:txBody>
          <a:bodyPr/>
          <a:lstStyle/>
          <a:p>
            <a:pPr algn="ctr"/>
            <a:r>
              <a:rPr lang="en-GB" dirty="0" smtClean="0"/>
              <a:t> Exemptions Bill Provisions</a:t>
            </a:r>
            <a:endParaRPr lang="en-GB" dirty="0"/>
          </a:p>
        </p:txBody>
      </p:sp>
    </p:spTree>
    <p:extLst>
      <p:ext uri="{BB962C8B-B14F-4D97-AF65-F5344CB8AC3E}">
        <p14:creationId xmlns:p14="http://schemas.microsoft.com/office/powerpoint/2010/main" val="3101703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18</a:t>
            </a:fld>
            <a:endParaRPr lang="en-GB" dirty="0"/>
          </a:p>
        </p:txBody>
      </p:sp>
      <p:sp>
        <p:nvSpPr>
          <p:cNvPr id="2" name="Title 1"/>
          <p:cNvSpPr>
            <a:spLocks noGrp="1"/>
          </p:cNvSpPr>
          <p:nvPr>
            <p:ph type="title"/>
          </p:nvPr>
        </p:nvSpPr>
        <p:spPr/>
        <p:txBody>
          <a:bodyPr/>
          <a:lstStyle/>
          <a:p>
            <a:r>
              <a:rPr lang="en-GB" dirty="0" smtClean="0"/>
              <a:t>Fulfilling our Civic Responsibility</a:t>
            </a:r>
            <a:endParaRPr lang="en-GB" dirty="0"/>
          </a:p>
        </p:txBody>
      </p:sp>
    </p:spTree>
    <p:extLst>
      <p:ext uri="{BB962C8B-B14F-4D97-AF65-F5344CB8AC3E}">
        <p14:creationId xmlns:p14="http://schemas.microsoft.com/office/powerpoint/2010/main" val="3507150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19</a:t>
            </a:fld>
            <a:endParaRPr lang="en-GB" dirty="0"/>
          </a:p>
        </p:txBody>
      </p:sp>
      <p:graphicFrame>
        <p:nvGraphicFramePr>
          <p:cNvPr id="4" name="Diagram 3"/>
          <p:cNvGraphicFramePr/>
          <p:nvPr>
            <p:extLst/>
          </p:nvPr>
        </p:nvGraphicFramePr>
        <p:xfrm>
          <a:off x="562098" y="570016"/>
          <a:ext cx="8083137" cy="5896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24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F68E5B8F-6710-48E9-A178-F4100AB4150B}"/>
                                            </p:graphicEl>
                                          </p:spTgt>
                                        </p:tgtEl>
                                        <p:attrNameLst>
                                          <p:attrName>style.visibility</p:attrName>
                                        </p:attrNameLst>
                                      </p:cBhvr>
                                      <p:to>
                                        <p:strVal val="visible"/>
                                      </p:to>
                                    </p:set>
                                    <p:anim calcmode="lin" valueType="num">
                                      <p:cBhvr>
                                        <p:cTn id="7" dur="500" fill="hold"/>
                                        <p:tgtEl>
                                          <p:spTgt spid="4">
                                            <p:graphicEl>
                                              <a:dgm id="{F68E5B8F-6710-48E9-A178-F4100AB4150B}"/>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F68E5B8F-6710-48E9-A178-F4100AB4150B}"/>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F68E5B8F-6710-48E9-A178-F4100AB4150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9445BA78-1974-4D2B-B468-994B2F325E48}"/>
                                            </p:graphicEl>
                                          </p:spTgt>
                                        </p:tgtEl>
                                        <p:attrNameLst>
                                          <p:attrName>style.visibility</p:attrName>
                                        </p:attrNameLst>
                                      </p:cBhvr>
                                      <p:to>
                                        <p:strVal val="visible"/>
                                      </p:to>
                                    </p:set>
                                    <p:anim calcmode="lin" valueType="num">
                                      <p:cBhvr>
                                        <p:cTn id="14" dur="500" fill="hold"/>
                                        <p:tgtEl>
                                          <p:spTgt spid="4">
                                            <p:graphicEl>
                                              <a:dgm id="{9445BA78-1974-4D2B-B468-994B2F325E48}"/>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9445BA78-1974-4D2B-B468-994B2F325E48}"/>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9445BA78-1974-4D2B-B468-994B2F325E4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343C547B-109D-45FD-BDF4-3355281D4CC0}"/>
                                            </p:graphicEl>
                                          </p:spTgt>
                                        </p:tgtEl>
                                        <p:attrNameLst>
                                          <p:attrName>style.visibility</p:attrName>
                                        </p:attrNameLst>
                                      </p:cBhvr>
                                      <p:to>
                                        <p:strVal val="visible"/>
                                      </p:to>
                                    </p:set>
                                    <p:anim calcmode="lin" valueType="num">
                                      <p:cBhvr>
                                        <p:cTn id="21" dur="500" fill="hold"/>
                                        <p:tgtEl>
                                          <p:spTgt spid="4">
                                            <p:graphicEl>
                                              <a:dgm id="{343C547B-109D-45FD-BDF4-3355281D4CC0}"/>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343C547B-109D-45FD-BDF4-3355281D4CC0}"/>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343C547B-109D-45FD-BDF4-3355281D4CC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AF829637-0ED9-4986-A850-687CC24CAE27}"/>
                                            </p:graphicEl>
                                          </p:spTgt>
                                        </p:tgtEl>
                                        <p:attrNameLst>
                                          <p:attrName>style.visibility</p:attrName>
                                        </p:attrNameLst>
                                      </p:cBhvr>
                                      <p:to>
                                        <p:strVal val="visible"/>
                                      </p:to>
                                    </p:set>
                                    <p:anim calcmode="lin" valueType="num">
                                      <p:cBhvr>
                                        <p:cTn id="28" dur="500" fill="hold"/>
                                        <p:tgtEl>
                                          <p:spTgt spid="4">
                                            <p:graphicEl>
                                              <a:dgm id="{AF829637-0ED9-4986-A850-687CC24CAE27}"/>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AF829637-0ED9-4986-A850-687CC24CAE27}"/>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AF829637-0ED9-4986-A850-687CC24CAE2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B43E9EDA-05CF-499E-BFA4-3CF42387DFF1}"/>
                                            </p:graphicEl>
                                          </p:spTgt>
                                        </p:tgtEl>
                                        <p:attrNameLst>
                                          <p:attrName>style.visibility</p:attrName>
                                        </p:attrNameLst>
                                      </p:cBhvr>
                                      <p:to>
                                        <p:strVal val="visible"/>
                                      </p:to>
                                    </p:set>
                                    <p:anim calcmode="lin" valueType="num">
                                      <p:cBhvr>
                                        <p:cTn id="35" dur="500" fill="hold"/>
                                        <p:tgtEl>
                                          <p:spTgt spid="4">
                                            <p:graphicEl>
                                              <a:dgm id="{B43E9EDA-05CF-499E-BFA4-3CF42387DFF1}"/>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B43E9EDA-05CF-499E-BFA4-3CF42387DFF1}"/>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B43E9EDA-05CF-499E-BFA4-3CF42387DFF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1ECD21A-EE4A-4695-942B-A93E59D8A6F7}"/>
                                            </p:graphicEl>
                                          </p:spTgt>
                                        </p:tgtEl>
                                        <p:attrNameLst>
                                          <p:attrName>style.visibility</p:attrName>
                                        </p:attrNameLst>
                                      </p:cBhvr>
                                      <p:to>
                                        <p:strVal val="visible"/>
                                      </p:to>
                                    </p:set>
                                    <p:anim calcmode="lin" valueType="num">
                                      <p:cBhvr>
                                        <p:cTn id="42" dur="500" fill="hold"/>
                                        <p:tgtEl>
                                          <p:spTgt spid="4">
                                            <p:graphicEl>
                                              <a:dgm id="{F1ECD21A-EE4A-4695-942B-A93E59D8A6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1ECD21A-EE4A-4695-942B-A93E59D8A6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1ECD21A-EE4A-4695-942B-A93E59D8A6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F28A2CD2-4DC4-40B5-A8D9-7EF4E03CE6A8}"/>
                                            </p:graphicEl>
                                          </p:spTgt>
                                        </p:tgtEl>
                                        <p:attrNameLst>
                                          <p:attrName>style.visibility</p:attrName>
                                        </p:attrNameLst>
                                      </p:cBhvr>
                                      <p:to>
                                        <p:strVal val="visible"/>
                                      </p:to>
                                    </p:set>
                                    <p:anim calcmode="lin" valueType="num">
                                      <p:cBhvr>
                                        <p:cTn id="49" dur="500" fill="hold"/>
                                        <p:tgtEl>
                                          <p:spTgt spid="4">
                                            <p:graphicEl>
                                              <a:dgm id="{F28A2CD2-4DC4-40B5-A8D9-7EF4E03CE6A8}"/>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F28A2CD2-4DC4-40B5-A8D9-7EF4E03CE6A8}"/>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F28A2CD2-4DC4-40B5-A8D9-7EF4E03CE6A8}"/>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D1361F84-2E24-4C66-9BB3-5BBDA3A1A1B0}"/>
                                            </p:graphicEl>
                                          </p:spTgt>
                                        </p:tgtEl>
                                        <p:attrNameLst>
                                          <p:attrName>style.visibility</p:attrName>
                                        </p:attrNameLst>
                                      </p:cBhvr>
                                      <p:to>
                                        <p:strVal val="visible"/>
                                      </p:to>
                                    </p:set>
                                    <p:anim calcmode="lin" valueType="num">
                                      <p:cBhvr>
                                        <p:cTn id="56" dur="500" fill="hold"/>
                                        <p:tgtEl>
                                          <p:spTgt spid="4">
                                            <p:graphicEl>
                                              <a:dgm id="{D1361F84-2E24-4C66-9BB3-5BBDA3A1A1B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D1361F84-2E24-4C66-9BB3-5BBDA3A1A1B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D1361F84-2E24-4C66-9BB3-5BBDA3A1A1B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5403F894-5AEE-4110-9E88-288F59388F4C}"/>
                                            </p:graphicEl>
                                          </p:spTgt>
                                        </p:tgtEl>
                                        <p:attrNameLst>
                                          <p:attrName>style.visibility</p:attrName>
                                        </p:attrNameLst>
                                      </p:cBhvr>
                                      <p:to>
                                        <p:strVal val="visible"/>
                                      </p:to>
                                    </p:set>
                                    <p:anim calcmode="lin" valueType="num">
                                      <p:cBhvr>
                                        <p:cTn id="63" dur="500" fill="hold"/>
                                        <p:tgtEl>
                                          <p:spTgt spid="4">
                                            <p:graphicEl>
                                              <a:dgm id="{5403F894-5AEE-4110-9E88-288F59388F4C}"/>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5403F894-5AEE-4110-9E88-288F59388F4C}"/>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5403F894-5AEE-4110-9E88-288F59388F4C}"/>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graphicEl>
                                              <a:dgm id="{EF699B39-E610-4BCD-9E66-DD11A17F1079}"/>
                                            </p:graphicEl>
                                          </p:spTgt>
                                        </p:tgtEl>
                                        <p:attrNameLst>
                                          <p:attrName>style.visibility</p:attrName>
                                        </p:attrNameLst>
                                      </p:cBhvr>
                                      <p:to>
                                        <p:strVal val="visible"/>
                                      </p:to>
                                    </p:set>
                                    <p:anim calcmode="lin" valueType="num">
                                      <p:cBhvr>
                                        <p:cTn id="70" dur="500" fill="hold"/>
                                        <p:tgtEl>
                                          <p:spTgt spid="4">
                                            <p:graphicEl>
                                              <a:dgm id="{EF699B39-E610-4BCD-9E66-DD11A17F1079}"/>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F699B39-E610-4BCD-9E66-DD11A17F1079}"/>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F699B39-E610-4BCD-9E66-DD11A17F1079}"/>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graphicEl>
                                              <a:dgm id="{2D502905-FDF0-4353-918C-BFDA5A1FA913}"/>
                                            </p:graphicEl>
                                          </p:spTgt>
                                        </p:tgtEl>
                                        <p:attrNameLst>
                                          <p:attrName>style.visibility</p:attrName>
                                        </p:attrNameLst>
                                      </p:cBhvr>
                                      <p:to>
                                        <p:strVal val="visible"/>
                                      </p:to>
                                    </p:set>
                                    <p:anim calcmode="lin" valueType="num">
                                      <p:cBhvr>
                                        <p:cTn id="77" dur="500" fill="hold"/>
                                        <p:tgtEl>
                                          <p:spTgt spid="4">
                                            <p:graphicEl>
                                              <a:dgm id="{2D502905-FDF0-4353-918C-BFDA5A1FA913}"/>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2D502905-FDF0-4353-918C-BFDA5A1FA913}"/>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2D502905-FDF0-4353-918C-BFDA5A1FA9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pPr/>
              <a:t>2</a:t>
            </a:fld>
            <a:endParaRPr lang="en-GB" dirty="0"/>
          </a:p>
        </p:txBody>
      </p:sp>
      <p:sp>
        <p:nvSpPr>
          <p:cNvPr id="3" name="Content Placeholder 2">
            <a:extLst>
              <a:ext uri="{FF2B5EF4-FFF2-40B4-BE49-F238E27FC236}">
                <a16:creationId xmlns:a16="http://schemas.microsoft.com/office/drawing/2014/main" id="{138D2FB2-7735-4040-8772-5A6F747C1A95}"/>
              </a:ext>
            </a:extLst>
          </p:cNvPr>
          <p:cNvSpPr>
            <a:spLocks noGrp="1"/>
          </p:cNvSpPr>
          <p:nvPr>
            <p:ph idx="1"/>
          </p:nvPr>
        </p:nvSpPr>
        <p:spPr>
          <a:xfrm>
            <a:off x="533399" y="1318437"/>
            <a:ext cx="8320825" cy="4180842"/>
          </a:xfrm>
        </p:spPr>
        <p:txBody>
          <a:bodyPr/>
          <a:lstStyle/>
          <a:p>
            <a:pPr marL="1441450" lvl="3" indent="-457200">
              <a:lnSpc>
                <a:spcPct val="200000"/>
              </a:lnSpc>
              <a:buFont typeface="Courier New" panose="02070309020205020404" pitchFamily="49" charset="0"/>
              <a:buChar char="o"/>
            </a:pPr>
            <a:r>
              <a:rPr lang="en-GB" sz="2400" b="1" dirty="0" smtClean="0"/>
              <a:t>Background</a:t>
            </a:r>
            <a:endParaRPr lang="en-GB" sz="2400" b="1" dirty="0"/>
          </a:p>
          <a:p>
            <a:pPr marL="1441450" lvl="3" indent="-457200">
              <a:lnSpc>
                <a:spcPct val="200000"/>
              </a:lnSpc>
              <a:buFont typeface="Courier New" panose="02070309020205020404" pitchFamily="49" charset="0"/>
              <a:buChar char="o"/>
            </a:pPr>
            <a:r>
              <a:rPr lang="en-GB" sz="2400" b="1" dirty="0"/>
              <a:t>Tax Concessions and </a:t>
            </a:r>
            <a:r>
              <a:rPr lang="en-GB" sz="2400" b="1" dirty="0" smtClean="0"/>
              <a:t>Exemptions</a:t>
            </a:r>
          </a:p>
          <a:p>
            <a:pPr marL="1441450" lvl="3" indent="-457200">
              <a:lnSpc>
                <a:spcPct val="200000"/>
              </a:lnSpc>
              <a:buFont typeface="Courier New" panose="02070309020205020404" pitchFamily="49" charset="0"/>
              <a:buChar char="o"/>
            </a:pPr>
            <a:r>
              <a:rPr lang="en-GB" sz="2400" b="1" dirty="0"/>
              <a:t> Fulfilling our Civic </a:t>
            </a:r>
            <a:r>
              <a:rPr lang="en-GB" sz="2400" b="1" dirty="0" smtClean="0"/>
              <a:t>Responsibility</a:t>
            </a:r>
          </a:p>
          <a:p>
            <a:pPr marL="1441450" lvl="3" indent="-457200">
              <a:lnSpc>
                <a:spcPct val="200000"/>
              </a:lnSpc>
              <a:buFont typeface="Courier New" panose="02070309020205020404" pitchFamily="49" charset="0"/>
              <a:buChar char="o"/>
            </a:pPr>
            <a:r>
              <a:rPr lang="en-GB" sz="2400" b="1" dirty="0" smtClean="0"/>
              <a:t>Conclusion </a:t>
            </a:r>
            <a:endParaRPr lang="en-GB" sz="2400" b="1" dirty="0"/>
          </a:p>
          <a:p>
            <a:pPr marL="183600" indent="-457200">
              <a:buFont typeface="Wingdings" panose="05000000000000000000" pitchFamily="2" charset="2"/>
              <a:buChar char="§"/>
            </a:pPr>
            <a:endParaRPr lang="en-US" dirty="0"/>
          </a:p>
        </p:txBody>
      </p:sp>
      <p:sp>
        <p:nvSpPr>
          <p:cNvPr id="8" name="Title 7"/>
          <p:cNvSpPr>
            <a:spLocks noGrp="1"/>
          </p:cNvSpPr>
          <p:nvPr>
            <p:ph type="title"/>
          </p:nvPr>
        </p:nvSpPr>
        <p:spPr>
          <a:xfrm>
            <a:off x="533399" y="786707"/>
            <a:ext cx="8074800" cy="531730"/>
          </a:xfrm>
        </p:spPr>
        <p:txBody>
          <a:bodyPr/>
          <a:lstStyle/>
          <a:p>
            <a:r>
              <a:rPr lang="en-US" dirty="0"/>
              <a:t>Outline</a:t>
            </a:r>
            <a:br>
              <a:rPr lang="en-US" dirty="0"/>
            </a:br>
            <a:endParaRPr lang="en-GB" dirty="0"/>
          </a:p>
        </p:txBody>
      </p:sp>
    </p:spTree>
    <p:extLst>
      <p:ext uri="{BB962C8B-B14F-4D97-AF65-F5344CB8AC3E}">
        <p14:creationId xmlns:p14="http://schemas.microsoft.com/office/powerpoint/2010/main" val="3764593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20</a:t>
            </a:fld>
            <a:endParaRPr lang="en-GB" dirty="0"/>
          </a:p>
        </p:txBody>
      </p:sp>
      <p:graphicFrame>
        <p:nvGraphicFramePr>
          <p:cNvPr id="804" name="Diagram 803"/>
          <p:cNvGraphicFramePr/>
          <p:nvPr>
            <p:extLst>
              <p:ext uri="{D42A27DB-BD31-4B8C-83A1-F6EECF244321}">
                <p14:modId xmlns:p14="http://schemas.microsoft.com/office/powerpoint/2010/main" val="1472720134"/>
              </p:ext>
            </p:extLst>
          </p:nvPr>
        </p:nvGraphicFramePr>
        <p:xfrm>
          <a:off x="461159" y="589144"/>
          <a:ext cx="8249392" cy="587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348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21</a:t>
            </a:fld>
            <a:endParaRPr lang="en-GB" dirty="0"/>
          </a:p>
        </p:txBody>
      </p:sp>
      <p:graphicFrame>
        <p:nvGraphicFramePr>
          <p:cNvPr id="4" name="Diagram 3"/>
          <p:cNvGraphicFramePr/>
          <p:nvPr>
            <p:extLst>
              <p:ext uri="{D42A27DB-BD31-4B8C-83A1-F6EECF244321}">
                <p14:modId xmlns:p14="http://schemas.microsoft.com/office/powerpoint/2010/main" val="2532218597"/>
              </p:ext>
            </p:extLst>
          </p:nvPr>
        </p:nvGraphicFramePr>
        <p:xfrm>
          <a:off x="504701" y="700644"/>
          <a:ext cx="8134597" cy="551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550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22</a:t>
            </a:fld>
            <a:endParaRPr lang="en-GB"/>
          </a:p>
        </p:txBody>
      </p:sp>
      <p:sp>
        <p:nvSpPr>
          <p:cNvPr id="3" name="Content Placeholder 2"/>
          <p:cNvSpPr>
            <a:spLocks noGrp="1"/>
          </p:cNvSpPr>
          <p:nvPr>
            <p:ph sz="quarter" idx="15"/>
          </p:nvPr>
        </p:nvSpPr>
        <p:spPr>
          <a:xfrm>
            <a:off x="533399" y="1404594"/>
            <a:ext cx="8077200" cy="4600281"/>
          </a:xfrm>
        </p:spPr>
        <p:txBody>
          <a:bodyPr/>
          <a:lstStyle/>
          <a:p>
            <a:pPr marL="514350" indent="-514350">
              <a:buFont typeface="+mj-lt"/>
              <a:buAutoNum type="arabicPeriod"/>
            </a:pPr>
            <a:r>
              <a:rPr lang="en-US" dirty="0" smtClean="0">
                <a:solidFill>
                  <a:schemeClr val="tx1"/>
                </a:solidFill>
                <a:latin typeface="Arial Narrow" panose="020B0606020202030204" pitchFamily="34" charset="0"/>
              </a:rPr>
              <a:t>Population – Approximately 30 Million</a:t>
            </a:r>
          </a:p>
          <a:p>
            <a:pPr marL="514350" indent="-514350">
              <a:buFont typeface="+mj-lt"/>
              <a:buAutoNum type="arabicPeriod"/>
            </a:pPr>
            <a:r>
              <a:rPr lang="en-US" dirty="0" smtClean="0">
                <a:solidFill>
                  <a:schemeClr val="tx1"/>
                </a:solidFill>
                <a:latin typeface="Arial Narrow" panose="020B0606020202030204" pitchFamily="34" charset="0"/>
              </a:rPr>
              <a:t>Estimate of Potential Taxpayers – 18 Million</a:t>
            </a:r>
          </a:p>
          <a:p>
            <a:pPr marL="514350" indent="-514350">
              <a:buFont typeface="+mj-lt"/>
              <a:buAutoNum type="arabicPeriod"/>
            </a:pPr>
            <a:r>
              <a:rPr lang="en-US" dirty="0" smtClean="0">
                <a:solidFill>
                  <a:schemeClr val="tx1"/>
                </a:solidFill>
                <a:latin typeface="Arial Narrow" panose="020B0606020202030204" pitchFamily="34" charset="0"/>
              </a:rPr>
              <a:t>Number of individuals registered to pay taxes – Less  than 3 Million (Two Million of whom are employees)</a:t>
            </a:r>
          </a:p>
          <a:p>
            <a:pPr marL="514350" indent="-514350">
              <a:buFont typeface="+mj-lt"/>
              <a:buAutoNum type="arabicPeriod"/>
            </a:pPr>
            <a:r>
              <a:rPr lang="en-US" dirty="0" smtClean="0">
                <a:solidFill>
                  <a:schemeClr val="tx1"/>
                </a:solidFill>
                <a:latin typeface="Arial Narrow" panose="020B0606020202030204" pitchFamily="34" charset="0"/>
              </a:rPr>
              <a:t>Contribution of Employees to 2019 Income Taxes – 33.31%</a:t>
            </a:r>
          </a:p>
          <a:p>
            <a:pPr marL="514350" indent="-514350">
              <a:buFont typeface="+mj-lt"/>
              <a:buAutoNum type="arabicPeriod"/>
            </a:pPr>
            <a:r>
              <a:rPr lang="en-US" dirty="0" smtClean="0">
                <a:solidFill>
                  <a:schemeClr val="tx1"/>
                </a:solidFill>
                <a:latin typeface="Arial Narrow" panose="020B0606020202030204" pitchFamily="34" charset="0"/>
              </a:rPr>
              <a:t>Contribution of Self-Employed to 2019 Income Taxes – 1.86%</a:t>
            </a:r>
            <a:endParaRPr lang="en-IN" dirty="0"/>
          </a:p>
        </p:txBody>
      </p:sp>
      <p:sp>
        <p:nvSpPr>
          <p:cNvPr id="4" name="Title 3"/>
          <p:cNvSpPr>
            <a:spLocks noGrp="1"/>
          </p:cNvSpPr>
          <p:nvPr>
            <p:ph type="title"/>
          </p:nvPr>
        </p:nvSpPr>
        <p:spPr>
          <a:xfrm>
            <a:off x="533399" y="605637"/>
            <a:ext cx="8074800" cy="720738"/>
          </a:xfrm>
        </p:spPr>
        <p:txBody>
          <a:bodyPr/>
          <a:lstStyle/>
          <a:p>
            <a:r>
              <a:rPr lang="en-IN" dirty="0" smtClean="0"/>
              <a:t>Taxpayer numbers</a:t>
            </a:r>
            <a:endParaRPr lang="en-IN" dirty="0"/>
          </a:p>
        </p:txBody>
      </p:sp>
    </p:spTree>
    <p:extLst>
      <p:ext uri="{BB962C8B-B14F-4D97-AF65-F5344CB8AC3E}">
        <p14:creationId xmlns:p14="http://schemas.microsoft.com/office/powerpoint/2010/main" val="31163642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23</a:t>
            </a:fld>
            <a:endParaRPr lang="en-GB"/>
          </a:p>
        </p:txBody>
      </p:sp>
      <p:sp>
        <p:nvSpPr>
          <p:cNvPr id="3" name="Content Placeholder 2"/>
          <p:cNvSpPr>
            <a:spLocks noGrp="1"/>
          </p:cNvSpPr>
          <p:nvPr>
            <p:ph sz="quarter" idx="15"/>
          </p:nvPr>
        </p:nvSpPr>
        <p:spPr>
          <a:xfrm>
            <a:off x="533399" y="1404594"/>
            <a:ext cx="8077200" cy="4600281"/>
          </a:xfrm>
        </p:spPr>
        <p:txBody>
          <a:bodyPr/>
          <a:lstStyle/>
          <a:p>
            <a:pPr marL="457200" indent="-457200">
              <a:lnSpc>
                <a:spcPct val="100000"/>
              </a:lnSpc>
              <a:spcAft>
                <a:spcPts val="0"/>
              </a:spcAft>
              <a:buFont typeface="+mj-lt"/>
              <a:buAutoNum type="arabicPeriod"/>
            </a:pPr>
            <a:r>
              <a:rPr lang="en-GB" sz="2400" dirty="0" smtClean="0">
                <a:solidFill>
                  <a:schemeClr val="tx1"/>
                </a:solidFill>
                <a:latin typeface="Arial Narrow" panose="020B0606020202030204" pitchFamily="34" charset="0"/>
              </a:rPr>
              <a:t>Pay </a:t>
            </a:r>
            <a:r>
              <a:rPr lang="en-GB" sz="2400" dirty="0">
                <a:solidFill>
                  <a:schemeClr val="tx1"/>
                </a:solidFill>
                <a:latin typeface="Arial Narrow" panose="020B0606020202030204" pitchFamily="34" charset="0"/>
              </a:rPr>
              <a:t>your taxes, too, for these same reasons. For government workers need to be paid. They are serving God in what they do. Give to everyone what you owe them: Pay your taxes and government fees to those who collect them, and give respect and honour to those who are in authority.” </a:t>
            </a:r>
            <a:r>
              <a:rPr lang="en-GB" sz="2400" dirty="0" smtClean="0">
                <a:solidFill>
                  <a:schemeClr val="tx1"/>
                </a:solidFill>
                <a:latin typeface="Arial Narrow" panose="020B0606020202030204" pitchFamily="34" charset="0"/>
              </a:rPr>
              <a:t>(</a:t>
            </a:r>
            <a:r>
              <a:rPr lang="en-GB" sz="2400" b="1" dirty="0" smtClean="0">
                <a:solidFill>
                  <a:schemeClr val="tx1"/>
                </a:solidFill>
                <a:latin typeface="Arial Narrow" panose="020B0606020202030204" pitchFamily="34" charset="0"/>
              </a:rPr>
              <a:t>Romans </a:t>
            </a:r>
            <a:r>
              <a:rPr lang="en-GB" sz="2400" b="1" dirty="0">
                <a:solidFill>
                  <a:schemeClr val="tx1"/>
                </a:solidFill>
                <a:latin typeface="Arial Narrow" panose="020B0606020202030204" pitchFamily="34" charset="0"/>
              </a:rPr>
              <a:t>13:6 -7 </a:t>
            </a:r>
            <a:r>
              <a:rPr lang="en-GB" sz="2400" b="1" dirty="0" smtClean="0">
                <a:solidFill>
                  <a:schemeClr val="tx1"/>
                </a:solidFill>
                <a:latin typeface="Arial Narrow" panose="020B0606020202030204" pitchFamily="34" charset="0"/>
              </a:rPr>
              <a:t>NLT)</a:t>
            </a:r>
          </a:p>
          <a:p>
            <a:pPr marL="457200" indent="-457200">
              <a:lnSpc>
                <a:spcPct val="150000"/>
              </a:lnSpc>
              <a:spcAft>
                <a:spcPts val="0"/>
              </a:spcAft>
              <a:buFont typeface="+mj-lt"/>
              <a:buAutoNum type="arabicPeriod"/>
            </a:pPr>
            <a:r>
              <a:rPr lang="en-GB" sz="2400" dirty="0" smtClean="0">
                <a:solidFill>
                  <a:schemeClr val="tx1"/>
                </a:solidFill>
                <a:latin typeface="Arial Narrow" panose="020B0606020202030204" pitchFamily="34" charset="0"/>
              </a:rPr>
              <a:t>Register with the GRA</a:t>
            </a:r>
          </a:p>
          <a:p>
            <a:pPr marL="457200" indent="-457200">
              <a:lnSpc>
                <a:spcPct val="150000"/>
              </a:lnSpc>
              <a:spcAft>
                <a:spcPts val="0"/>
              </a:spcAft>
              <a:buFont typeface="+mj-lt"/>
              <a:buAutoNum type="arabicPeriod"/>
            </a:pPr>
            <a:r>
              <a:rPr lang="en-GB" sz="2400" dirty="0" smtClean="0">
                <a:solidFill>
                  <a:schemeClr val="tx1"/>
                </a:solidFill>
                <a:latin typeface="Arial Narrow" panose="020B0606020202030204" pitchFamily="34" charset="0"/>
              </a:rPr>
              <a:t>Keep proper records</a:t>
            </a:r>
          </a:p>
          <a:p>
            <a:pPr marL="457200" indent="-457200">
              <a:lnSpc>
                <a:spcPct val="150000"/>
              </a:lnSpc>
              <a:spcAft>
                <a:spcPts val="0"/>
              </a:spcAft>
              <a:buFont typeface="+mj-lt"/>
              <a:buAutoNum type="arabicPeriod"/>
            </a:pPr>
            <a:r>
              <a:rPr lang="en-GB" sz="2400" dirty="0" smtClean="0">
                <a:solidFill>
                  <a:schemeClr val="tx1"/>
                </a:solidFill>
                <a:latin typeface="Arial Narrow" panose="020B0606020202030204" pitchFamily="34" charset="0"/>
              </a:rPr>
              <a:t>File returns</a:t>
            </a:r>
          </a:p>
          <a:p>
            <a:pPr marL="457200" indent="-457200">
              <a:lnSpc>
                <a:spcPct val="150000"/>
              </a:lnSpc>
              <a:spcAft>
                <a:spcPts val="0"/>
              </a:spcAft>
              <a:buFont typeface="+mj-lt"/>
              <a:buAutoNum type="arabicPeriod"/>
            </a:pPr>
            <a:r>
              <a:rPr lang="en-GB" sz="2400" dirty="0" smtClean="0">
                <a:solidFill>
                  <a:schemeClr val="tx1"/>
                </a:solidFill>
                <a:latin typeface="Arial Narrow" panose="020B0606020202030204" pitchFamily="34" charset="0"/>
              </a:rPr>
              <a:t>Pay taxes when due</a:t>
            </a:r>
          </a:p>
          <a:p>
            <a:pPr marL="457200" indent="-457200">
              <a:lnSpc>
                <a:spcPct val="150000"/>
              </a:lnSpc>
              <a:spcAft>
                <a:spcPts val="0"/>
              </a:spcAft>
              <a:buFont typeface="+mj-lt"/>
              <a:buAutoNum type="arabicPeriod"/>
            </a:pPr>
            <a:r>
              <a:rPr lang="en-GB" sz="2400" dirty="0" smtClean="0">
                <a:solidFill>
                  <a:schemeClr val="tx1"/>
                </a:solidFill>
                <a:latin typeface="Arial Narrow" panose="020B0606020202030204" pitchFamily="34" charset="0"/>
              </a:rPr>
              <a:t>Encourage our members to do same</a:t>
            </a:r>
            <a:endParaRPr lang="en-IN" sz="2400" dirty="0"/>
          </a:p>
          <a:p>
            <a:pPr indent="0">
              <a:lnSpc>
                <a:spcPct val="150000"/>
              </a:lnSpc>
            </a:pPr>
            <a:endParaRPr lang="en-GB" sz="2400" dirty="0">
              <a:solidFill>
                <a:schemeClr val="tx1"/>
              </a:solidFill>
              <a:latin typeface="Arial Narrow" panose="020B0606020202030204" pitchFamily="34" charset="0"/>
            </a:endParaRPr>
          </a:p>
        </p:txBody>
      </p:sp>
      <p:sp>
        <p:nvSpPr>
          <p:cNvPr id="4" name="Title 3"/>
          <p:cNvSpPr>
            <a:spLocks noGrp="1"/>
          </p:cNvSpPr>
          <p:nvPr>
            <p:ph type="title"/>
          </p:nvPr>
        </p:nvSpPr>
        <p:spPr>
          <a:xfrm>
            <a:off x="533399" y="605637"/>
            <a:ext cx="8074800" cy="720738"/>
          </a:xfrm>
        </p:spPr>
        <p:txBody>
          <a:bodyPr/>
          <a:lstStyle/>
          <a:p>
            <a:r>
              <a:rPr lang="en-IN" dirty="0" smtClean="0"/>
              <a:t>Our Responsibilities</a:t>
            </a:r>
            <a:endParaRPr lang="en-IN" dirty="0"/>
          </a:p>
        </p:txBody>
      </p:sp>
    </p:spTree>
    <p:extLst>
      <p:ext uri="{BB962C8B-B14F-4D97-AF65-F5344CB8AC3E}">
        <p14:creationId xmlns:p14="http://schemas.microsoft.com/office/powerpoint/2010/main" val="29956102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24</a:t>
            </a:fld>
            <a:endParaRPr lang="en-GB" dirty="0"/>
          </a:p>
        </p:txBody>
      </p:sp>
      <p:sp>
        <p:nvSpPr>
          <p:cNvPr id="2" name="Title 1"/>
          <p:cNvSpPr>
            <a:spLocks noGrp="1"/>
          </p:cNvSpPr>
          <p:nvPr>
            <p:ph type="title"/>
          </p:nvPr>
        </p:nvSpPr>
        <p:spPr/>
        <p:txBody>
          <a:bodyPr/>
          <a:lstStyle/>
          <a:p>
            <a:r>
              <a:rPr lang="en-GB" dirty="0" smtClean="0"/>
              <a:t>Conclusion</a:t>
            </a:r>
            <a:endParaRPr lang="en-GB" dirty="0"/>
          </a:p>
        </p:txBody>
      </p:sp>
    </p:spTree>
    <p:extLst>
      <p:ext uri="{BB962C8B-B14F-4D97-AF65-F5344CB8AC3E}">
        <p14:creationId xmlns:p14="http://schemas.microsoft.com/office/powerpoint/2010/main" val="748307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25</a:t>
            </a:fld>
            <a:endParaRPr lang="en-GB" dirty="0"/>
          </a:p>
        </p:txBody>
      </p:sp>
      <p:graphicFrame>
        <p:nvGraphicFramePr>
          <p:cNvPr id="4" name="Diagram 3"/>
          <p:cNvGraphicFramePr/>
          <p:nvPr>
            <p:extLst>
              <p:ext uri="{D42A27DB-BD31-4B8C-83A1-F6EECF244321}">
                <p14:modId xmlns:p14="http://schemas.microsoft.com/office/powerpoint/2010/main" val="1753664896"/>
              </p:ext>
            </p:extLst>
          </p:nvPr>
        </p:nvGraphicFramePr>
        <p:xfrm>
          <a:off x="510638" y="635330"/>
          <a:ext cx="8134597" cy="5700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645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 2018. All rights reserved. No part of this publication may be stored in a retrieval system or</a:t>
            </a:r>
            <a:br>
              <a:rPr lang="en-US"/>
            </a:br>
            <a:r>
              <a:rPr lang="en-US"/>
              <a:t>transmitted in any or by any means, electronic, mechanical, photocopying, recording or otherwise without the prior</a:t>
            </a:r>
            <a:br>
              <a:rPr lang="en-US"/>
            </a:br>
            <a:r>
              <a:rPr lang="en-US"/>
              <a:t>written permission of the Ministry of Finance</a:t>
            </a:r>
            <a:endParaRPr lang="en-GB" dirty="0"/>
          </a:p>
        </p:txBody>
      </p:sp>
      <p:pic>
        <p:nvPicPr>
          <p:cNvPr id="3" name="Picture 2" descr="C:\Users\dapreku\AppData\Local\Microsoft\Windows\INetCache\IE\EZVK4ZMU\ThankYou-2_362H_clrP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11393" y="453764"/>
            <a:ext cx="3028261" cy="1526111"/>
          </a:xfrm>
          <a:prstGeom prst="rect">
            <a:avLst/>
          </a:prstGeom>
          <a:noFill/>
        </p:spPr>
      </p:pic>
    </p:spTree>
    <p:extLst>
      <p:ext uri="{BB962C8B-B14F-4D97-AF65-F5344CB8AC3E}">
        <p14:creationId xmlns:p14="http://schemas.microsoft.com/office/powerpoint/2010/main" val="279708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3</a:t>
            </a:fld>
            <a:endParaRPr lang="en-GB" dirty="0"/>
          </a:p>
        </p:txBody>
      </p:sp>
      <p:sp>
        <p:nvSpPr>
          <p:cNvPr id="2" name="Title 1"/>
          <p:cNvSpPr>
            <a:spLocks noGrp="1"/>
          </p:cNvSpPr>
          <p:nvPr>
            <p:ph type="title"/>
          </p:nvPr>
        </p:nvSpPr>
        <p:spPr/>
        <p:txBody>
          <a:bodyPr/>
          <a:lstStyle/>
          <a:p>
            <a:r>
              <a:rPr lang="en-GB" sz="2000" dirty="0" smtClean="0"/>
              <a:t>Background</a:t>
            </a:r>
            <a:endParaRPr lang="en-GB" sz="2000" dirty="0"/>
          </a:p>
        </p:txBody>
      </p:sp>
    </p:spTree>
    <p:extLst>
      <p:ext uri="{BB962C8B-B14F-4D97-AF65-F5344CB8AC3E}">
        <p14:creationId xmlns:p14="http://schemas.microsoft.com/office/powerpoint/2010/main" val="607623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4</a:t>
            </a:fld>
            <a:endParaRPr lang="en-GB"/>
          </a:p>
        </p:txBody>
      </p:sp>
      <p:sp>
        <p:nvSpPr>
          <p:cNvPr id="9" name="Title 8"/>
          <p:cNvSpPr>
            <a:spLocks noGrp="1"/>
          </p:cNvSpPr>
          <p:nvPr>
            <p:ph type="title"/>
          </p:nvPr>
        </p:nvSpPr>
        <p:spPr>
          <a:xfrm>
            <a:off x="533399" y="605637"/>
            <a:ext cx="8074800" cy="321826"/>
          </a:xfrm>
        </p:spPr>
        <p:txBody>
          <a:bodyPr/>
          <a:lstStyle/>
          <a:p>
            <a:r>
              <a:rPr lang="en-US" sz="2400" dirty="0" smtClean="0"/>
              <a:t>Background</a:t>
            </a:r>
            <a:endParaRPr lang="en-US" sz="2400" dirty="0"/>
          </a:p>
        </p:txBody>
      </p:sp>
      <p:sp>
        <p:nvSpPr>
          <p:cNvPr id="11" name="TextBox 10"/>
          <p:cNvSpPr txBox="1"/>
          <p:nvPr/>
        </p:nvSpPr>
        <p:spPr>
          <a:xfrm>
            <a:off x="533399" y="1190797"/>
            <a:ext cx="8193742" cy="557075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1600" dirty="0" smtClean="0"/>
              <a:t>Government’s Collaboration with FBOs was launched and an </a:t>
            </a:r>
            <a:r>
              <a:rPr lang="en-GB" sz="1600" b="1" dirty="0" smtClean="0"/>
              <a:t>MOU</a:t>
            </a:r>
            <a:r>
              <a:rPr lang="en-GB" sz="1600" dirty="0" smtClean="0"/>
              <a:t> was signed in December 2019 – with relevant commitments outlined to support the activities of FBOs. </a:t>
            </a:r>
          </a:p>
          <a:p>
            <a:pPr marL="285750" indent="-285750">
              <a:spcAft>
                <a:spcPts val="1200"/>
              </a:spcAft>
              <a:buFont typeface="Arial" panose="020B0604020202020204" pitchFamily="34" charset="0"/>
              <a:buChar char="•"/>
            </a:pPr>
            <a:r>
              <a:rPr lang="en-GB" sz="1600" dirty="0" smtClean="0"/>
              <a:t>Several discussions regarding taxation and exemptions led to an initiative to formulate a Charities Bill to address issues of taxation and other critical matters of regulation.</a:t>
            </a:r>
          </a:p>
          <a:p>
            <a:pPr marL="285750" indent="-285750">
              <a:spcAft>
                <a:spcPts val="1200"/>
              </a:spcAft>
              <a:buFont typeface="Arial" panose="020B0604020202020204" pitchFamily="34" charset="0"/>
              <a:buChar char="•"/>
            </a:pPr>
            <a:r>
              <a:rPr lang="en-GB" sz="1600" dirty="0" smtClean="0"/>
              <a:t>Commenced work in February 2021 on a Charities Policy and Legislation:</a:t>
            </a:r>
          </a:p>
          <a:p>
            <a:pPr marL="685800" lvl="1" indent="-342900">
              <a:spcAft>
                <a:spcPts val="600"/>
              </a:spcAft>
              <a:buFont typeface="+mj-lt"/>
              <a:buAutoNum type="arabicPeriod"/>
            </a:pPr>
            <a:r>
              <a:rPr lang="en-GB" sz="1600" dirty="0" smtClean="0"/>
              <a:t>Identified existing laws or policies addressing NGOs, FBOs and CSOs in Ghana, including: </a:t>
            </a:r>
          </a:p>
          <a:p>
            <a:pPr marL="1257300" lvl="2" indent="-342900">
              <a:spcAft>
                <a:spcPts val="600"/>
              </a:spcAft>
              <a:buFont typeface="+mj-lt"/>
              <a:buAutoNum type="alphaLcParenR"/>
            </a:pPr>
            <a:r>
              <a:rPr lang="en-GB" sz="1600" b="1" dirty="0" smtClean="0"/>
              <a:t>The Non-Profit Organisations (NPO) Policy </a:t>
            </a:r>
            <a:r>
              <a:rPr lang="en-GB" sz="1600" dirty="0" smtClean="0"/>
              <a:t>and</a:t>
            </a:r>
            <a:r>
              <a:rPr lang="en-GB" sz="1600" b="1" dirty="0" smtClean="0"/>
              <a:t> draft Bill </a:t>
            </a:r>
            <a:r>
              <a:rPr lang="en-GB" sz="1600" dirty="0" smtClean="0"/>
              <a:t>by Ministry of Gender, Children and Social Protection (</a:t>
            </a:r>
            <a:r>
              <a:rPr lang="en-GB" sz="1600" dirty="0" err="1" smtClean="0"/>
              <a:t>MoGCSP</a:t>
            </a:r>
            <a:r>
              <a:rPr lang="en-GB" sz="1600" dirty="0" smtClean="0"/>
              <a:t>);</a:t>
            </a:r>
          </a:p>
          <a:p>
            <a:pPr marL="1257300" lvl="2" indent="-342900">
              <a:spcAft>
                <a:spcPts val="1200"/>
              </a:spcAft>
              <a:buFont typeface="+mj-lt"/>
              <a:buAutoNum type="alphaLcParenR"/>
            </a:pPr>
            <a:r>
              <a:rPr lang="en-GB" sz="1600" dirty="0" smtClean="0"/>
              <a:t>Draft </a:t>
            </a:r>
            <a:r>
              <a:rPr lang="en-GB" sz="1600" b="1" dirty="0" smtClean="0"/>
              <a:t>Policy on Religions </a:t>
            </a:r>
            <a:r>
              <a:rPr lang="en-GB" sz="1600" dirty="0" smtClean="0"/>
              <a:t>by Ministry of Chieftaincy and Religious Affairs (</a:t>
            </a:r>
            <a:r>
              <a:rPr lang="en-GB" sz="1600" dirty="0" err="1" smtClean="0"/>
              <a:t>MoCRA</a:t>
            </a:r>
            <a:r>
              <a:rPr lang="en-GB" sz="1600" dirty="0" smtClean="0"/>
              <a:t>).</a:t>
            </a:r>
          </a:p>
          <a:p>
            <a:pPr marL="685800" lvl="1" indent="-342900">
              <a:spcAft>
                <a:spcPts val="1200"/>
              </a:spcAft>
              <a:buFont typeface="+mj-lt"/>
              <a:buAutoNum type="arabicPeriod"/>
            </a:pPr>
            <a:r>
              <a:rPr lang="en-GB" sz="1600" dirty="0" smtClean="0"/>
              <a:t>Examined good practices of other countries, including charity laws of Kenya, the United Kingdom (UK), Hungary, Uganda, China and other countries. </a:t>
            </a:r>
          </a:p>
          <a:p>
            <a:pPr marL="685800" lvl="1" indent="-342900">
              <a:spcAft>
                <a:spcPts val="1200"/>
              </a:spcAft>
              <a:buFont typeface="+mj-lt"/>
              <a:buAutoNum type="arabicPeriod"/>
            </a:pPr>
            <a:r>
              <a:rPr lang="en-GB" sz="1600" dirty="0" smtClean="0"/>
              <a:t>Developed a </a:t>
            </a:r>
            <a:r>
              <a:rPr lang="en-GB" sz="1600" b="1" dirty="0" smtClean="0"/>
              <a:t>Policy Document for the Charities Bill – </a:t>
            </a:r>
            <a:r>
              <a:rPr lang="en-GB" sz="1600" dirty="0" smtClean="0"/>
              <a:t>proposed to serve as a comprehensive legislation to consolidate all relevant existing statutes, policies and provisions on charities, and provide a singular reference’</a:t>
            </a:r>
          </a:p>
          <a:p>
            <a:pPr>
              <a:spcAft>
                <a:spcPts val="1200"/>
              </a:spcAft>
            </a:pPr>
            <a:endParaRPr lang="en-GB" sz="1400" dirty="0"/>
          </a:p>
        </p:txBody>
      </p:sp>
    </p:spTree>
    <p:extLst>
      <p:ext uri="{BB962C8B-B14F-4D97-AF65-F5344CB8AC3E}">
        <p14:creationId xmlns:p14="http://schemas.microsoft.com/office/powerpoint/2010/main" val="95411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5</a:t>
            </a:fld>
            <a:endParaRPr lang="en-GB"/>
          </a:p>
        </p:txBody>
      </p:sp>
      <p:sp>
        <p:nvSpPr>
          <p:cNvPr id="11" name="TextBox 10"/>
          <p:cNvSpPr txBox="1"/>
          <p:nvPr/>
        </p:nvSpPr>
        <p:spPr>
          <a:xfrm>
            <a:off x="533399" y="1318022"/>
            <a:ext cx="8074800" cy="5032147"/>
          </a:xfrm>
          <a:prstGeom prst="rect">
            <a:avLst/>
          </a:prstGeom>
          <a:noFill/>
        </p:spPr>
        <p:txBody>
          <a:bodyPr wrap="square" rtlCol="0">
            <a:spAutoFit/>
          </a:bodyPr>
          <a:lstStyle/>
          <a:p>
            <a:pPr>
              <a:spcAft>
                <a:spcPts val="600"/>
              </a:spcAft>
            </a:pPr>
            <a:r>
              <a:rPr lang="en-US" sz="2000" b="1" u="sng" dirty="0" smtClean="0"/>
              <a:t>Comparison between proposed Charities Bill &amp; draft Non-Profit </a:t>
            </a:r>
            <a:r>
              <a:rPr lang="en-US" sz="2000" b="1" u="sng" dirty="0" err="1" smtClean="0"/>
              <a:t>Organisations</a:t>
            </a:r>
            <a:r>
              <a:rPr lang="en-US" sz="2000" b="1" u="sng" dirty="0" smtClean="0"/>
              <a:t> (NPO) Bill:</a:t>
            </a:r>
          </a:p>
          <a:p>
            <a:r>
              <a:rPr lang="en-US" dirty="0" smtClean="0"/>
              <a:t>Both the proposed Charities Bill and existing draft NPO Bill contain general similarities (aside from differences in nomenclature), with the exception of the following provisions:</a:t>
            </a:r>
          </a:p>
          <a:p>
            <a:pPr marL="800100" lvl="1" indent="-342900">
              <a:buFont typeface="Arial" panose="020B0604020202020204" pitchFamily="34" charset="0"/>
              <a:buChar char="•"/>
            </a:pPr>
            <a:r>
              <a:rPr lang="en-US" dirty="0" smtClean="0"/>
              <a:t>Proposed framework for self-regulation</a:t>
            </a:r>
          </a:p>
          <a:p>
            <a:pPr marL="800100" lvl="1" indent="-342900">
              <a:buFont typeface="Arial" panose="020B0604020202020204" pitchFamily="34" charset="0"/>
              <a:buChar char="•"/>
            </a:pPr>
            <a:r>
              <a:rPr lang="en-US" dirty="0" smtClean="0"/>
              <a:t>Provision for collaboration between charities/NPOs and Government</a:t>
            </a:r>
          </a:p>
          <a:p>
            <a:pPr marL="800100" lvl="1" indent="-342900">
              <a:buFont typeface="Arial" panose="020B0604020202020204" pitchFamily="34" charset="0"/>
              <a:buChar char="•"/>
            </a:pPr>
            <a:r>
              <a:rPr lang="en-US" dirty="0" smtClean="0"/>
              <a:t>Scope of coverage of the Commission to regulate various charities </a:t>
            </a:r>
            <a:r>
              <a:rPr lang="en-US" i="1" dirty="0" smtClean="0"/>
              <a:t>(i.e. FBOs not to be regulated by the State; other CSOs in education, health, etc. to be governed by respective MDAs; etc.).</a:t>
            </a:r>
          </a:p>
          <a:p>
            <a:pPr marL="800100" lvl="1" indent="-342900">
              <a:buFont typeface="Arial" panose="020B0604020202020204" pitchFamily="34" charset="0"/>
              <a:buChar char="•"/>
            </a:pPr>
            <a:r>
              <a:rPr lang="en-US" dirty="0" smtClean="0"/>
              <a:t>Charity trusts &amp; trustees</a:t>
            </a:r>
          </a:p>
          <a:p>
            <a:pPr marL="800100" lvl="1" indent="-342900">
              <a:buFont typeface="Arial" panose="020B0604020202020204" pitchFamily="34" charset="0"/>
              <a:buChar char="•"/>
            </a:pPr>
            <a:r>
              <a:rPr lang="en-US" dirty="0" smtClean="0"/>
              <a:t>Charity properties (charity land and buildings)</a:t>
            </a:r>
          </a:p>
          <a:p>
            <a:pPr marL="800100" lvl="1" indent="-342900">
              <a:buFont typeface="Arial" panose="020B0604020202020204" pitchFamily="34" charset="0"/>
              <a:buChar char="•"/>
            </a:pPr>
            <a:r>
              <a:rPr lang="en-US" dirty="0" smtClean="0"/>
              <a:t>Businesses affiliated to charities</a:t>
            </a:r>
          </a:p>
          <a:p>
            <a:pPr marL="800100" lvl="1" indent="-342900">
              <a:buFont typeface="Arial" panose="020B0604020202020204" pitchFamily="34" charset="0"/>
              <a:buChar char="•"/>
            </a:pPr>
            <a:r>
              <a:rPr lang="en-US" dirty="0" smtClean="0"/>
              <a:t>Persons earning income from charities </a:t>
            </a:r>
          </a:p>
          <a:p>
            <a:pPr marL="800100" lvl="1" indent="-342900">
              <a:buFont typeface="Arial" panose="020B0604020202020204" pitchFamily="34" charset="0"/>
              <a:buChar char="•"/>
            </a:pPr>
            <a:r>
              <a:rPr lang="en-US" dirty="0" smtClean="0"/>
              <a:t>Gifts, contributions and donations </a:t>
            </a:r>
          </a:p>
          <a:p>
            <a:pPr marL="800100" lvl="1" indent="-342900">
              <a:spcAft>
                <a:spcPts val="1200"/>
              </a:spcAft>
              <a:buFont typeface="Arial" panose="020B0604020202020204" pitchFamily="34" charset="0"/>
              <a:buChar char="•"/>
            </a:pPr>
            <a:r>
              <a:rPr lang="en-US" dirty="0" smtClean="0"/>
              <a:t>Volunteerism</a:t>
            </a:r>
            <a:endParaRPr lang="en-US" dirty="0"/>
          </a:p>
          <a:p>
            <a:pPr>
              <a:spcAft>
                <a:spcPts val="1200"/>
              </a:spcAft>
            </a:pPr>
            <a:endParaRPr lang="en-US" sz="1400" dirty="0" smtClean="0"/>
          </a:p>
        </p:txBody>
      </p:sp>
      <p:sp>
        <p:nvSpPr>
          <p:cNvPr id="6" name="Title 8"/>
          <p:cNvSpPr>
            <a:spLocks noGrp="1"/>
          </p:cNvSpPr>
          <p:nvPr>
            <p:ph type="title"/>
          </p:nvPr>
        </p:nvSpPr>
        <p:spPr>
          <a:xfrm>
            <a:off x="533399" y="605637"/>
            <a:ext cx="8074800" cy="308763"/>
          </a:xfrm>
        </p:spPr>
        <p:txBody>
          <a:bodyPr/>
          <a:lstStyle/>
          <a:p>
            <a:r>
              <a:rPr lang="en-US" sz="2400" dirty="0" smtClean="0"/>
              <a:t>Background</a:t>
            </a:r>
            <a:endParaRPr lang="en-US" sz="2400" dirty="0"/>
          </a:p>
        </p:txBody>
      </p:sp>
    </p:spTree>
    <p:extLst>
      <p:ext uri="{BB962C8B-B14F-4D97-AF65-F5344CB8AC3E}">
        <p14:creationId xmlns:p14="http://schemas.microsoft.com/office/powerpoint/2010/main" val="198821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6</a:t>
            </a:fld>
            <a:endParaRPr lang="en-GB"/>
          </a:p>
        </p:txBody>
      </p:sp>
      <p:sp>
        <p:nvSpPr>
          <p:cNvPr id="11" name="TextBox 10"/>
          <p:cNvSpPr txBox="1"/>
          <p:nvPr/>
        </p:nvSpPr>
        <p:spPr>
          <a:xfrm>
            <a:off x="533399" y="1318022"/>
            <a:ext cx="8074800" cy="7263527"/>
          </a:xfrm>
          <a:prstGeom prst="rect">
            <a:avLst/>
          </a:prstGeom>
          <a:noFill/>
        </p:spPr>
        <p:txBody>
          <a:bodyPr wrap="square" rtlCol="0">
            <a:spAutoFit/>
          </a:bodyPr>
          <a:lstStyle/>
          <a:p>
            <a:pPr marL="342900" lvl="0" indent="-342900" fontAlgn="base">
              <a:spcAft>
                <a:spcPts val="1200"/>
              </a:spcAft>
              <a:buFont typeface="+mj-lt"/>
              <a:buAutoNum type="arabicPeriod"/>
            </a:pPr>
            <a:r>
              <a:rPr lang="en-US" dirty="0" smtClean="0"/>
              <a:t>Engage </a:t>
            </a:r>
            <a:r>
              <a:rPr lang="en-US" dirty="0"/>
              <a:t>the Ministry of Chieftaincy and Religious </a:t>
            </a:r>
            <a:r>
              <a:rPr lang="en-US" dirty="0" smtClean="0"/>
              <a:t>Affairs, the Ministry </a:t>
            </a:r>
            <a:r>
              <a:rPr lang="en-US" dirty="0"/>
              <a:t>of Gender, Children and Social </a:t>
            </a:r>
            <a:r>
              <a:rPr lang="en-US" dirty="0" smtClean="0"/>
              <a:t>Protection and FBOs on </a:t>
            </a:r>
            <a:r>
              <a:rPr lang="en-US" dirty="0"/>
              <a:t>the </a:t>
            </a:r>
            <a:r>
              <a:rPr lang="en-US" dirty="0" smtClean="0"/>
              <a:t>developed policies and legislation.</a:t>
            </a:r>
          </a:p>
          <a:p>
            <a:pPr marL="342900" lvl="0" indent="-342900" fontAlgn="base">
              <a:spcAft>
                <a:spcPts val="1200"/>
              </a:spcAft>
              <a:buFont typeface="+mj-lt"/>
              <a:buAutoNum type="arabicPeriod"/>
            </a:pPr>
            <a:r>
              <a:rPr lang="en-US" dirty="0" smtClean="0"/>
              <a:t>Obtain additional </a:t>
            </a:r>
            <a:r>
              <a:rPr lang="en-US" dirty="0"/>
              <a:t>insight from the community of faith regarding the rationale for a regulatory regime for charities/FBOs, in order to further inform the policy direction for a regulatory framework for charities, as well as any added input towards the </a:t>
            </a:r>
            <a:r>
              <a:rPr lang="en-US" dirty="0" smtClean="0"/>
              <a:t>policies and proposed legislation</a:t>
            </a:r>
            <a:r>
              <a:rPr lang="en-US" dirty="0"/>
              <a:t>. </a:t>
            </a:r>
            <a:endParaRPr lang="en-US" dirty="0" smtClean="0"/>
          </a:p>
          <a:p>
            <a:pPr marL="742950" lvl="1" indent="-285750" fontAlgn="base">
              <a:spcAft>
                <a:spcPts val="1200"/>
              </a:spcAft>
              <a:buFont typeface="Arial" panose="020B0604020202020204" pitchFamily="34" charset="0"/>
              <a:buChar char="•"/>
            </a:pPr>
            <a:r>
              <a:rPr lang="en-US" dirty="0" smtClean="0"/>
              <a:t>Specific </a:t>
            </a:r>
            <a:r>
              <a:rPr lang="en-US" dirty="0"/>
              <a:t>assistance </a:t>
            </a:r>
            <a:r>
              <a:rPr lang="en-US" dirty="0" smtClean="0"/>
              <a:t>required </a:t>
            </a:r>
            <a:r>
              <a:rPr lang="en-US" dirty="0"/>
              <a:t>from Government, in order to better support </a:t>
            </a:r>
            <a:r>
              <a:rPr lang="en-US" dirty="0" smtClean="0"/>
              <a:t>activities </a:t>
            </a:r>
            <a:r>
              <a:rPr lang="en-US" dirty="0"/>
              <a:t>and social interventions in view of international good practices? </a:t>
            </a:r>
          </a:p>
          <a:p>
            <a:pPr marL="742950" lvl="1" indent="-285750" fontAlgn="base">
              <a:spcAft>
                <a:spcPts val="1200"/>
              </a:spcAft>
              <a:buFont typeface="Arial" panose="020B0604020202020204" pitchFamily="34" charset="0"/>
              <a:buChar char="•"/>
            </a:pPr>
            <a:r>
              <a:rPr lang="en-US" dirty="0" smtClean="0"/>
              <a:t>Obtain inputs </a:t>
            </a:r>
            <a:r>
              <a:rPr lang="en-US" dirty="0"/>
              <a:t>and </a:t>
            </a:r>
            <a:r>
              <a:rPr lang="en-US" dirty="0" smtClean="0"/>
              <a:t>feedback if any on the current policies </a:t>
            </a:r>
            <a:r>
              <a:rPr lang="en-US" dirty="0"/>
              <a:t>&amp; draft </a:t>
            </a:r>
            <a:r>
              <a:rPr lang="en-US" dirty="0" smtClean="0"/>
              <a:t>Bill. - concerns </a:t>
            </a:r>
            <a:r>
              <a:rPr lang="en-US" dirty="0"/>
              <a:t>or shortfalls </a:t>
            </a:r>
          </a:p>
          <a:p>
            <a:pPr marL="742950" lvl="1" indent="-285750" fontAlgn="base">
              <a:spcAft>
                <a:spcPts val="1200"/>
              </a:spcAft>
              <a:buFont typeface="Arial" panose="020B0604020202020204" pitchFamily="34" charset="0"/>
              <a:buChar char="•"/>
            </a:pPr>
            <a:r>
              <a:rPr lang="en-US" dirty="0" smtClean="0"/>
              <a:t>Propose measures </a:t>
            </a:r>
            <a:r>
              <a:rPr lang="en-US" dirty="0"/>
              <a:t>that must be taken into consideration to ensure equitable support by Government for </a:t>
            </a:r>
            <a:r>
              <a:rPr lang="en-US" dirty="0" smtClean="0"/>
              <a:t>FBOs, </a:t>
            </a:r>
            <a:r>
              <a:rPr lang="en-US" dirty="0"/>
              <a:t>but also safeguard the society from any exploitation by certain charitable/religious </a:t>
            </a:r>
            <a:r>
              <a:rPr lang="en-US" dirty="0" smtClean="0"/>
              <a:t>groups, </a:t>
            </a:r>
            <a:r>
              <a:rPr lang="en-US" dirty="0"/>
              <a:t>which may counteract the good intentions of </a:t>
            </a:r>
            <a:r>
              <a:rPr lang="en-US" dirty="0" smtClean="0"/>
              <a:t>Government.</a:t>
            </a:r>
            <a:endParaRPr lang="en-US" dirty="0"/>
          </a:p>
          <a:p>
            <a:pPr marL="342900" lvl="0" indent="-342900" fontAlgn="base">
              <a:spcAft>
                <a:spcPts val="1200"/>
              </a:spcAft>
              <a:buFont typeface="+mj-lt"/>
              <a:buAutoNum type="arabicPeriod"/>
            </a:pPr>
            <a:endParaRPr lang="en-US" sz="1400" dirty="0"/>
          </a:p>
          <a:p>
            <a:pPr marL="342900" lvl="0" indent="-342900" fontAlgn="base">
              <a:spcAft>
                <a:spcPts val="1200"/>
              </a:spcAft>
              <a:buFont typeface="+mj-lt"/>
              <a:buAutoNum type="arabicPeriod"/>
            </a:pPr>
            <a:endParaRPr lang="en-US" sz="1400" dirty="0" smtClean="0"/>
          </a:p>
          <a:p>
            <a:pPr marL="342900" lvl="0" indent="-342900" fontAlgn="base">
              <a:spcAft>
                <a:spcPts val="1200"/>
              </a:spcAft>
              <a:buFont typeface="+mj-lt"/>
              <a:buAutoNum type="arabicPeriod"/>
            </a:pPr>
            <a:endParaRPr lang="en-US" sz="1400" dirty="0"/>
          </a:p>
          <a:p>
            <a:pPr marL="342900" lvl="0" indent="-342900" fontAlgn="base">
              <a:spcAft>
                <a:spcPts val="1200"/>
              </a:spcAft>
              <a:buFont typeface="+mj-lt"/>
              <a:buAutoNum type="arabicPeriod"/>
            </a:pPr>
            <a:endParaRPr lang="en-US" sz="1400" dirty="0"/>
          </a:p>
          <a:p>
            <a:pPr>
              <a:spcAft>
                <a:spcPts val="1200"/>
              </a:spcAft>
            </a:pPr>
            <a:endParaRPr lang="en-US" sz="1400" dirty="0" smtClean="0"/>
          </a:p>
        </p:txBody>
      </p:sp>
      <p:sp>
        <p:nvSpPr>
          <p:cNvPr id="6" name="Title 8"/>
          <p:cNvSpPr>
            <a:spLocks noGrp="1"/>
          </p:cNvSpPr>
          <p:nvPr>
            <p:ph type="title"/>
          </p:nvPr>
        </p:nvSpPr>
        <p:spPr>
          <a:xfrm>
            <a:off x="533399" y="605637"/>
            <a:ext cx="8074800" cy="439392"/>
          </a:xfrm>
        </p:spPr>
        <p:txBody>
          <a:bodyPr/>
          <a:lstStyle/>
          <a:p>
            <a:r>
              <a:rPr lang="en-US" sz="2400" dirty="0" smtClean="0"/>
              <a:t>Background</a:t>
            </a:r>
            <a:endParaRPr lang="en-US" sz="2400" dirty="0"/>
          </a:p>
        </p:txBody>
      </p:sp>
    </p:spTree>
    <p:extLst>
      <p:ext uri="{BB962C8B-B14F-4D97-AF65-F5344CB8AC3E}">
        <p14:creationId xmlns:p14="http://schemas.microsoft.com/office/powerpoint/2010/main" val="24917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7</a:t>
            </a:fld>
            <a:endParaRPr lang="en-GB" dirty="0"/>
          </a:p>
        </p:txBody>
      </p:sp>
      <p:sp>
        <p:nvSpPr>
          <p:cNvPr id="2" name="Title 1"/>
          <p:cNvSpPr>
            <a:spLocks noGrp="1"/>
          </p:cNvSpPr>
          <p:nvPr>
            <p:ph type="title"/>
          </p:nvPr>
        </p:nvSpPr>
        <p:spPr/>
        <p:txBody>
          <a:bodyPr/>
          <a:lstStyle/>
          <a:p>
            <a:r>
              <a:rPr lang="en-GB" sz="2000" dirty="0" smtClean="0"/>
              <a:t>Tax Concessions and Exemptions</a:t>
            </a:r>
            <a:endParaRPr lang="en-GB" sz="2000" dirty="0"/>
          </a:p>
        </p:txBody>
      </p:sp>
    </p:spTree>
    <p:extLst>
      <p:ext uri="{BB962C8B-B14F-4D97-AF65-F5344CB8AC3E}">
        <p14:creationId xmlns:p14="http://schemas.microsoft.com/office/powerpoint/2010/main" val="1378176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8</a:t>
            </a:fld>
            <a:endParaRPr lang="en-GB" dirty="0"/>
          </a:p>
        </p:txBody>
      </p:sp>
      <p:sp>
        <p:nvSpPr>
          <p:cNvPr id="3" name="Content Placeholder 2"/>
          <p:cNvSpPr>
            <a:spLocks noGrp="1"/>
          </p:cNvSpPr>
          <p:nvPr>
            <p:ph sz="quarter" idx="15"/>
          </p:nvPr>
        </p:nvSpPr>
        <p:spPr>
          <a:xfrm>
            <a:off x="533400" y="1322363"/>
            <a:ext cx="8077200" cy="5144149"/>
          </a:xfrm>
        </p:spPr>
        <p:txBody>
          <a:bodyPr/>
          <a:lstStyle/>
          <a:p>
            <a:r>
              <a:rPr lang="en-GB" sz="2400" dirty="0">
                <a:solidFill>
                  <a:schemeClr val="tx1"/>
                </a:solidFill>
              </a:rPr>
              <a:t>The Income Tax Act, 2015 (Act 896) provides for the imposition of income tax, and for related purposes. The imposition of the tax is payable for each year of assessment by;</a:t>
            </a:r>
            <a:endParaRPr lang="en-US" sz="2400" dirty="0">
              <a:solidFill>
                <a:schemeClr val="tx1"/>
              </a:solidFill>
            </a:endParaRPr>
          </a:p>
          <a:p>
            <a:pPr marL="183600" lvl="0" indent="-457200">
              <a:buFont typeface="+mj-lt"/>
              <a:buAutoNum type="arabicParenR"/>
            </a:pPr>
            <a:r>
              <a:rPr lang="en-GB" sz="2400" dirty="0">
                <a:solidFill>
                  <a:schemeClr val="tx1"/>
                </a:solidFill>
              </a:rPr>
              <a:t>A person who has chargeable income for the year; and</a:t>
            </a:r>
            <a:endParaRPr lang="en-US" sz="2400" dirty="0">
              <a:solidFill>
                <a:schemeClr val="tx1"/>
              </a:solidFill>
            </a:endParaRPr>
          </a:p>
          <a:p>
            <a:pPr marL="183600" indent="-457200">
              <a:buFont typeface="+mj-lt"/>
              <a:buAutoNum type="arabicParenR"/>
            </a:pPr>
            <a:r>
              <a:rPr lang="en-GB" sz="2400" dirty="0">
                <a:solidFill>
                  <a:schemeClr val="tx1"/>
                </a:solidFill>
              </a:rPr>
              <a:t>A person who receives a final withholding payment during the </a:t>
            </a:r>
            <a:r>
              <a:rPr lang="en-GB" sz="2400" dirty="0" smtClean="0">
                <a:solidFill>
                  <a:schemeClr val="tx1"/>
                </a:solidFill>
              </a:rPr>
              <a:t>year</a:t>
            </a:r>
          </a:p>
          <a:p>
            <a:pPr marL="183600" indent="-457200">
              <a:buFont typeface="+mj-lt"/>
              <a:buAutoNum type="arabicParenR"/>
            </a:pPr>
            <a:r>
              <a:rPr lang="en-GB" sz="2400" dirty="0" smtClean="0">
                <a:solidFill>
                  <a:schemeClr val="tx1"/>
                </a:solidFill>
              </a:rPr>
              <a:t>The tax is payable on three category of incomes:</a:t>
            </a:r>
          </a:p>
          <a:p>
            <a:pPr marL="787950" lvl="1" indent="-514350">
              <a:buFont typeface="+mj-lt"/>
              <a:buAutoNum type="romanLcPeriod"/>
            </a:pPr>
            <a:r>
              <a:rPr lang="en-GB" sz="2400" dirty="0" smtClean="0">
                <a:solidFill>
                  <a:schemeClr val="tx1"/>
                </a:solidFill>
              </a:rPr>
              <a:t>Employment income</a:t>
            </a:r>
          </a:p>
          <a:p>
            <a:pPr marL="787950" lvl="1" indent="-514350">
              <a:buFont typeface="+mj-lt"/>
              <a:buAutoNum type="romanLcPeriod"/>
            </a:pPr>
            <a:r>
              <a:rPr lang="en-GB" sz="2400" dirty="0" smtClean="0">
                <a:solidFill>
                  <a:schemeClr val="tx1"/>
                </a:solidFill>
              </a:rPr>
              <a:t>Business Income; and</a:t>
            </a:r>
          </a:p>
          <a:p>
            <a:pPr marL="787950" lvl="1" indent="-514350">
              <a:buFont typeface="+mj-lt"/>
              <a:buAutoNum type="romanLcPeriod"/>
            </a:pPr>
            <a:r>
              <a:rPr lang="en-GB" sz="2400" dirty="0" smtClean="0">
                <a:solidFill>
                  <a:schemeClr val="tx1"/>
                </a:solidFill>
              </a:rPr>
              <a:t>Investment Income</a:t>
            </a:r>
            <a:endParaRPr lang="en-GB" sz="2400" dirty="0">
              <a:solidFill>
                <a:schemeClr val="tx1"/>
              </a:solidFill>
            </a:endParaRPr>
          </a:p>
        </p:txBody>
      </p:sp>
      <p:sp>
        <p:nvSpPr>
          <p:cNvPr id="4" name="Title 3"/>
          <p:cNvSpPr>
            <a:spLocks noGrp="1"/>
          </p:cNvSpPr>
          <p:nvPr>
            <p:ph type="title"/>
          </p:nvPr>
        </p:nvSpPr>
        <p:spPr>
          <a:xfrm>
            <a:off x="533399" y="605637"/>
            <a:ext cx="8074800" cy="604185"/>
          </a:xfrm>
        </p:spPr>
        <p:txBody>
          <a:bodyPr/>
          <a:lstStyle/>
          <a:p>
            <a:pPr algn="ctr"/>
            <a:r>
              <a:rPr lang="en-GB" dirty="0" smtClean="0"/>
              <a:t>Income Tax Provisions</a:t>
            </a:r>
            <a:endParaRPr lang="en-GB" dirty="0"/>
          </a:p>
        </p:txBody>
      </p:sp>
    </p:spTree>
    <p:extLst>
      <p:ext uri="{BB962C8B-B14F-4D97-AF65-F5344CB8AC3E}">
        <p14:creationId xmlns:p14="http://schemas.microsoft.com/office/powerpoint/2010/main" val="170378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9</a:t>
            </a:fld>
            <a:endParaRPr lang="en-GB" dirty="0"/>
          </a:p>
        </p:txBody>
      </p:sp>
      <p:sp>
        <p:nvSpPr>
          <p:cNvPr id="3" name="Content Placeholder 2"/>
          <p:cNvSpPr>
            <a:spLocks noGrp="1"/>
          </p:cNvSpPr>
          <p:nvPr>
            <p:ph sz="quarter" idx="15"/>
          </p:nvPr>
        </p:nvSpPr>
        <p:spPr>
          <a:xfrm>
            <a:off x="533400" y="1322363"/>
            <a:ext cx="8077200" cy="4979963"/>
          </a:xfrm>
        </p:spPr>
        <p:txBody>
          <a:bodyPr/>
          <a:lstStyle/>
          <a:p>
            <a:pPr marL="457200" indent="-457200">
              <a:buFont typeface="+mj-lt"/>
              <a:buAutoNum type="arabicPeriod"/>
            </a:pPr>
            <a:r>
              <a:rPr lang="en-GB" sz="2400" b="1" dirty="0" smtClean="0">
                <a:solidFill>
                  <a:schemeClr val="tx1"/>
                </a:solidFill>
              </a:rPr>
              <a:t>Exemption from Income Tax:</a:t>
            </a:r>
          </a:p>
          <a:p>
            <a:pPr lvl="2" indent="0">
              <a:buNone/>
            </a:pPr>
            <a:r>
              <a:rPr lang="en-GB" sz="2400" i="1" dirty="0" smtClean="0">
                <a:solidFill>
                  <a:schemeClr val="tx1"/>
                </a:solidFill>
              </a:rPr>
              <a:t>Section 97 (4)  of the </a:t>
            </a:r>
            <a:r>
              <a:rPr lang="en-GB" sz="2400" i="1" dirty="0">
                <a:solidFill>
                  <a:schemeClr val="tx1"/>
                </a:solidFill>
              </a:rPr>
              <a:t>Act specifies that “the income </a:t>
            </a:r>
            <a:r>
              <a:rPr lang="en-GB" sz="2400" i="1" dirty="0" smtClean="0">
                <a:solidFill>
                  <a:schemeClr val="tx1"/>
                </a:solidFill>
              </a:rPr>
              <a:t>accruing </a:t>
            </a:r>
            <a:r>
              <a:rPr lang="en-GB" sz="2400" i="1" dirty="0">
                <a:solidFill>
                  <a:schemeClr val="tx1"/>
                </a:solidFill>
              </a:rPr>
              <a:t>to or derived by a charitable organisation is exempt from tax.” </a:t>
            </a:r>
            <a:endParaRPr lang="en-GB" sz="2400" i="1" dirty="0" smtClean="0">
              <a:solidFill>
                <a:schemeClr val="tx1"/>
              </a:solidFill>
            </a:endParaRPr>
          </a:p>
          <a:p>
            <a:pPr marL="457200" indent="-457200">
              <a:buFont typeface="+mj-lt"/>
              <a:buAutoNum type="arabicPeriod"/>
            </a:pPr>
            <a:r>
              <a:rPr lang="en-GB" sz="2400" b="1" dirty="0" smtClean="0">
                <a:solidFill>
                  <a:schemeClr val="tx1"/>
                </a:solidFill>
              </a:rPr>
              <a:t>Exclusion of Business Income</a:t>
            </a:r>
            <a:endParaRPr lang="en-GB" sz="2400" b="1" dirty="0">
              <a:solidFill>
                <a:schemeClr val="tx1"/>
              </a:solidFill>
            </a:endParaRPr>
          </a:p>
          <a:p>
            <a:pPr lvl="2" indent="0">
              <a:buNone/>
            </a:pPr>
            <a:r>
              <a:rPr lang="en-GB" sz="2400" i="1" dirty="0" smtClean="0">
                <a:solidFill>
                  <a:schemeClr val="tx1"/>
                </a:solidFill>
              </a:rPr>
              <a:t>Section </a:t>
            </a:r>
            <a:r>
              <a:rPr lang="en-GB" sz="2400" i="1" dirty="0">
                <a:solidFill>
                  <a:schemeClr val="tx1"/>
                </a:solidFill>
              </a:rPr>
              <a:t>97 (5) </a:t>
            </a:r>
            <a:r>
              <a:rPr lang="en-GB" sz="2400" i="1" dirty="0" smtClean="0">
                <a:solidFill>
                  <a:schemeClr val="tx1"/>
                </a:solidFill>
              </a:rPr>
              <a:t>indicates that, the exemption, however, </a:t>
            </a:r>
            <a:r>
              <a:rPr lang="en-GB" sz="2400" i="1" dirty="0">
                <a:solidFill>
                  <a:schemeClr val="tx1"/>
                </a:solidFill>
              </a:rPr>
              <a:t>does not apply to the business income of the charitable </a:t>
            </a:r>
            <a:r>
              <a:rPr lang="en-GB" sz="2400" i="1" dirty="0" smtClean="0">
                <a:solidFill>
                  <a:schemeClr val="tx1"/>
                </a:solidFill>
              </a:rPr>
              <a:t>organisation</a:t>
            </a:r>
            <a:r>
              <a:rPr lang="en-GB" sz="2400" dirty="0" smtClean="0">
                <a:solidFill>
                  <a:schemeClr val="tx1"/>
                </a:solidFill>
              </a:rPr>
              <a:t>. </a:t>
            </a:r>
          </a:p>
        </p:txBody>
      </p:sp>
      <p:sp>
        <p:nvSpPr>
          <p:cNvPr id="4" name="Title 3"/>
          <p:cNvSpPr>
            <a:spLocks noGrp="1"/>
          </p:cNvSpPr>
          <p:nvPr>
            <p:ph type="title"/>
          </p:nvPr>
        </p:nvSpPr>
        <p:spPr>
          <a:xfrm>
            <a:off x="533399" y="605637"/>
            <a:ext cx="8074800" cy="604185"/>
          </a:xfrm>
        </p:spPr>
        <p:txBody>
          <a:bodyPr/>
          <a:lstStyle/>
          <a:p>
            <a:pPr algn="ctr"/>
            <a:r>
              <a:rPr lang="en-GB" dirty="0" smtClean="0"/>
              <a:t>Income Tax Provisions</a:t>
            </a:r>
            <a:endParaRPr lang="en-GB" dirty="0"/>
          </a:p>
        </p:txBody>
      </p:sp>
    </p:spTree>
    <p:extLst>
      <p:ext uri="{BB962C8B-B14F-4D97-AF65-F5344CB8AC3E}">
        <p14:creationId xmlns:p14="http://schemas.microsoft.com/office/powerpoint/2010/main" val="184032578"/>
      </p:ext>
    </p:extLst>
  </p:cSld>
  <p:clrMapOvr>
    <a:masterClrMapping/>
  </p:clrMapOvr>
</p:sld>
</file>

<file path=ppt/theme/theme1.xml><?xml version="1.0" encoding="utf-8"?>
<a:theme xmlns:a="http://schemas.openxmlformats.org/drawingml/2006/main" name="MOF-THEME-ONE">
  <a:themeElements>
    <a:clrScheme name="MOF BLUE">
      <a:dk1>
        <a:sysClr val="windowText" lastClr="000000"/>
      </a:dk1>
      <a:lt1>
        <a:sysClr val="window" lastClr="FFFFFF"/>
      </a:lt1>
      <a:dk2>
        <a:srgbClr val="19347C"/>
      </a:dk2>
      <a:lt2>
        <a:srgbClr val="FFFFFF"/>
      </a:lt2>
      <a:accent1>
        <a:srgbClr val="006FB9"/>
      </a:accent1>
      <a:accent2>
        <a:srgbClr val="00B1EB"/>
      </a:accent2>
      <a:accent3>
        <a:srgbClr val="81D5FF"/>
      </a:accent3>
      <a:accent4>
        <a:srgbClr val="3C3C3B"/>
      </a:accent4>
      <a:accent5>
        <a:srgbClr val="929292"/>
      </a:accent5>
      <a:accent6>
        <a:srgbClr val="19347C"/>
      </a:accent6>
      <a:hlink>
        <a:srgbClr val="006FB9"/>
      </a:hlink>
      <a:folHlink>
        <a:srgbClr val="00B1EB"/>
      </a:folHlink>
    </a:clrScheme>
    <a:fontScheme name="MoF arial">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populated" id="{F87613CB-5049-4412-B4D1-B70F0A3EDD3B}" vid="{921EC301-96A3-4FA7-8369-8025ADE2C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44a47ee1-c9fe-4154-a1a0-b1291fa46732">PZSSA5SZN3AP-257-114</_dlc_DocId>
    <_dlc_DocIdUrl xmlns="44a47ee1-c9fe-4154-a1a0-b1291fa46732">
      <Url>https://intranet.mofep.gov.gh/branding/_layouts/DocIdRedir.aspx?ID=PZSSA5SZN3AP-257-114</Url>
      <Description>PZSSA5SZN3AP-257-114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B0E16D2AFD2545A4395CE909ACEEEC" ma:contentTypeVersion="0" ma:contentTypeDescription="Create a new document." ma:contentTypeScope="" ma:versionID="7899dc2aef34df137fd982e819c613e8">
  <xsd:schema xmlns:xsd="http://www.w3.org/2001/XMLSchema" xmlns:xs="http://www.w3.org/2001/XMLSchema" xmlns:p="http://schemas.microsoft.com/office/2006/metadata/properties" xmlns:ns2="44a47ee1-c9fe-4154-a1a0-b1291fa46732" targetNamespace="http://schemas.microsoft.com/office/2006/metadata/properties" ma:root="true" ma:fieldsID="f9e79cbecc584df55a118d57bec79fbd" ns2:_="">
    <xsd:import namespace="44a47ee1-c9fe-4154-a1a0-b1291fa4673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47ee1-c9fe-4154-a1a0-b1291fa4673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7C127D-D569-427C-9D76-3BC2F5C923FE}">
  <ds:schemaRefs>
    <ds:schemaRef ds:uri="http://schemas.microsoft.com/sharepoint/events"/>
  </ds:schemaRefs>
</ds:datastoreItem>
</file>

<file path=customXml/itemProps2.xml><?xml version="1.0" encoding="utf-8"?>
<ds:datastoreItem xmlns:ds="http://schemas.openxmlformats.org/officeDocument/2006/customXml" ds:itemID="{40B7BC95-00FC-4B2F-841B-3DABF05F5301}">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4a47ee1-c9fe-4154-a1a0-b1291fa46732"/>
    <ds:schemaRef ds:uri="http://www.w3.org/XML/1998/namespace"/>
  </ds:schemaRefs>
</ds:datastoreItem>
</file>

<file path=customXml/itemProps3.xml><?xml version="1.0" encoding="utf-8"?>
<ds:datastoreItem xmlns:ds="http://schemas.openxmlformats.org/officeDocument/2006/customXml" ds:itemID="{8F55C8B4-3D4A-43DB-B524-6D85E48FA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47ee1-c9fe-4154-a1a0-b1291fa467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35C6D28-91C0-4D05-A6A4-232A20EEC4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MoF PowerPoint - Pre-Populated</Template>
  <TotalTime>6737</TotalTime>
  <Words>1838</Words>
  <Application>Microsoft Office PowerPoint</Application>
  <PresentationFormat>On-screen Show (4:3)</PresentationFormat>
  <Paragraphs>184</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Narrow</vt:lpstr>
      <vt:lpstr>Calibri</vt:lpstr>
      <vt:lpstr>Cambria</vt:lpstr>
      <vt:lpstr>Courier New</vt:lpstr>
      <vt:lpstr>Georgia</vt:lpstr>
      <vt:lpstr>Myriad Pro</vt:lpstr>
      <vt:lpstr>Times New Roman</vt:lpstr>
      <vt:lpstr>Wingdings</vt:lpstr>
      <vt:lpstr>MOF-THEME-ONE</vt:lpstr>
      <vt:lpstr>KINGDOM EQUIP NETWORK  THE EKKLESIA  ROUNDTABLE SERIES 2021 THEME: The New Companies Act 2019 and The Charities Bill: Implications for Churches and Religious Organisations</vt:lpstr>
      <vt:lpstr>Outline </vt:lpstr>
      <vt:lpstr>Background</vt:lpstr>
      <vt:lpstr>Background</vt:lpstr>
      <vt:lpstr>Background</vt:lpstr>
      <vt:lpstr>Background</vt:lpstr>
      <vt:lpstr>Tax Concessions and Exemptions</vt:lpstr>
      <vt:lpstr>Income Tax Provisions</vt:lpstr>
      <vt:lpstr>Income Tax Provisions</vt:lpstr>
      <vt:lpstr>Income Tax Provisions</vt:lpstr>
      <vt:lpstr>Income Tax Provisions</vt:lpstr>
      <vt:lpstr>Income Tax Provisions</vt:lpstr>
      <vt:lpstr>Income Tax Provisions</vt:lpstr>
      <vt:lpstr>Import Duty Provisions</vt:lpstr>
      <vt:lpstr> Import Duty Provisions - 3AF.6 Churches and Religious Bodies </vt:lpstr>
      <vt:lpstr>Import Duty Provisions - 3BF.62 - Gift</vt:lpstr>
      <vt:lpstr> Exemptions Bill Provisions</vt:lpstr>
      <vt:lpstr>Fulfilling our Civic Responsibility</vt:lpstr>
      <vt:lpstr>PowerPoint Presentation</vt:lpstr>
      <vt:lpstr>PowerPoint Presentation</vt:lpstr>
      <vt:lpstr>PowerPoint Presentation</vt:lpstr>
      <vt:lpstr>Taxpayer numbers</vt:lpstr>
      <vt:lpstr>Our Responsibilities</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Use this Paragraph Style for Only 2 Lines of Text</dc:title>
  <dc:creator>Collins  Kabuga</dc:creator>
  <cp:lastModifiedBy>Daniel Atwere Nuer</cp:lastModifiedBy>
  <cp:revision>364</cp:revision>
  <dcterms:created xsi:type="dcterms:W3CDTF">2019-03-19T08:07:40Z</dcterms:created>
  <dcterms:modified xsi:type="dcterms:W3CDTF">2021-11-10T22:32:25Z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0x01010064B0E16D2AFD2545A4395CE909ACEEEC</vt:lpwstr>
  </property>
  <property fmtid="{D5CDD505-2E9C-101B-9397-08002B2CF9AE}" pid="3" name="_dlc_DocIdItemGuid">
    <vt:lpwstr>bc3da8f8-3af3-4a23-b06e-374743a586c4</vt:lpwstr>
  </property>
</Properties>
</file>